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xls" ContentType="application/vnd.ms-exce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diagrams/data1.xml" ContentType="application/vnd.openxmlformats-officedocument.drawingml.diagramData+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Lst>
  <p:notesMasterIdLst>
    <p:notesMasterId r:id="rId49"/>
  </p:notesMasterIdLst>
  <p:handoutMasterIdLst>
    <p:handoutMasterId r:id="rId50"/>
  </p:handoutMasterIdLst>
  <p:sldIdLst>
    <p:sldId id="457" r:id="rId10"/>
    <p:sldId id="390" r:id="rId11"/>
    <p:sldId id="418" r:id="rId12"/>
    <p:sldId id="408" r:id="rId13"/>
    <p:sldId id="409" r:id="rId14"/>
    <p:sldId id="397" r:id="rId15"/>
    <p:sldId id="419" r:id="rId16"/>
    <p:sldId id="404" r:id="rId17"/>
    <p:sldId id="416" r:id="rId18"/>
    <p:sldId id="415" r:id="rId19"/>
    <p:sldId id="417" r:id="rId20"/>
    <p:sldId id="400" r:id="rId21"/>
    <p:sldId id="401" r:id="rId22"/>
    <p:sldId id="407" r:id="rId23"/>
    <p:sldId id="410" r:id="rId24"/>
    <p:sldId id="421" r:id="rId25"/>
    <p:sldId id="422" r:id="rId26"/>
    <p:sldId id="423" r:id="rId27"/>
    <p:sldId id="456" r:id="rId28"/>
    <p:sldId id="442" r:id="rId29"/>
    <p:sldId id="425" r:id="rId30"/>
    <p:sldId id="424" r:id="rId31"/>
    <p:sldId id="426" r:id="rId32"/>
    <p:sldId id="420" r:id="rId33"/>
    <p:sldId id="428" r:id="rId34"/>
    <p:sldId id="427" r:id="rId35"/>
    <p:sldId id="429" r:id="rId36"/>
    <p:sldId id="443" r:id="rId37"/>
    <p:sldId id="444" r:id="rId38"/>
    <p:sldId id="445" r:id="rId39"/>
    <p:sldId id="446" r:id="rId40"/>
    <p:sldId id="447" r:id="rId41"/>
    <p:sldId id="448" r:id="rId42"/>
    <p:sldId id="449" r:id="rId43"/>
    <p:sldId id="450" r:id="rId44"/>
    <p:sldId id="451" r:id="rId45"/>
    <p:sldId id="452" r:id="rId46"/>
    <p:sldId id="453" r:id="rId47"/>
    <p:sldId id="454" r:id="rId48"/>
  </p:sldIdLst>
  <p:sldSz cx="9144000" cy="6858000" type="screen4x3"/>
  <p:notesSz cx="6985000" cy="9271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FF9933"/>
    <a:srgbClr val="FF6600"/>
    <a:srgbClr val="FFFF99"/>
    <a:srgbClr val="FFFFCC"/>
    <a:srgbClr val="CCFF99"/>
    <a:srgbClr val="FF66FF"/>
    <a:srgbClr val="99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0" d="100"/>
          <a:sy n="100" d="100"/>
        </p:scale>
        <p:origin x="-28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8" Type="http://schemas.openxmlformats.org/officeDocument/2006/relationships/slideMaster" Target="slideMasters/slideMaster8.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02B129-208E-4768-8094-B617D5328957}" type="doc">
      <dgm:prSet loTypeId="urn:microsoft.com/office/officeart/2005/8/layout/pyramid1" loCatId="pyramid" qsTypeId="urn:microsoft.com/office/officeart/2005/8/quickstyle/simple4" qsCatId="simple" csTypeId="urn:microsoft.com/office/officeart/2005/8/colors/accent2_2" csCatId="accent2" phldr="1"/>
      <dgm:spPr/>
    </dgm:pt>
    <dgm:pt modelId="{C616CE52-8B68-4F7A-AF4A-688FC93DBD0E}">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000" b="1" i="0" u="none" strike="noStrike" cap="none" normalizeH="0" baseline="0" dirty="0" smtClean="0">
              <a:ln/>
              <a:solidFill>
                <a:schemeClr val="tx1">
                  <a:lumMod val="85000"/>
                  <a:lumOff val="15000"/>
                </a:schemeClr>
              </a:solidFill>
              <a:effectLst/>
              <a:latin typeface="+mj-lt"/>
            </a:rPr>
            <a:t>1</a:t>
          </a:r>
        </a:p>
        <a:p>
          <a:pPr marL="0" marR="0" lvl="0" indent="0" algn="ctr" defTabSz="914400" rtl="0" eaLnBrk="1" fontAlgn="base" latinLnBrk="0" hangingPunct="1">
            <a:lnSpc>
              <a:spcPct val="100000"/>
            </a:lnSpc>
            <a:spcBef>
              <a:spcPct val="0"/>
            </a:spcBef>
            <a:spcAft>
              <a:spcPct val="0"/>
            </a:spcAft>
            <a:buClrTx/>
            <a:buSzTx/>
            <a:buFontTx/>
            <a:buNone/>
            <a:tabLst/>
          </a:pPr>
          <a:r>
            <a:rPr lang="en-US" sz="3000" b="1" dirty="0" smtClean="0">
              <a:solidFill>
                <a:schemeClr val="tx1">
                  <a:lumMod val="85000"/>
                  <a:lumOff val="15000"/>
                </a:schemeClr>
              </a:solidFill>
              <a:latin typeface="+mj-lt"/>
            </a:rPr>
            <a:t>Success</a:t>
          </a:r>
          <a:r>
            <a:rPr kumimoji="0" lang="en-US" sz="3000" b="1" i="0" u="none" strike="noStrike" cap="none" normalizeH="0" baseline="0" dirty="0" smtClean="0">
              <a:ln/>
              <a:solidFill>
                <a:schemeClr val="tx1">
                  <a:lumMod val="85000"/>
                  <a:lumOff val="15000"/>
                </a:schemeClr>
              </a:solidFill>
              <a:effectLst/>
              <a:latin typeface="+mj-lt"/>
            </a:rPr>
            <a:t/>
          </a:r>
          <a:br>
            <a:rPr kumimoji="0" lang="en-US" sz="3000" b="1" i="0" u="none" strike="noStrike" cap="none" normalizeH="0" baseline="0" dirty="0" smtClean="0">
              <a:ln/>
              <a:solidFill>
                <a:schemeClr val="tx1">
                  <a:lumMod val="85000"/>
                  <a:lumOff val="15000"/>
                </a:schemeClr>
              </a:solidFill>
              <a:effectLst/>
              <a:latin typeface="+mj-lt"/>
            </a:rPr>
          </a:br>
          <a:r>
            <a:rPr kumimoji="0" lang="en-US" sz="3000" b="1" i="0" u="none" strike="noStrike" cap="none" normalizeH="0" baseline="0" dirty="0" smtClean="0">
              <a:ln/>
              <a:solidFill>
                <a:schemeClr val="tx1">
                  <a:lumMod val="85000"/>
                  <a:lumOff val="15000"/>
                </a:schemeClr>
              </a:solidFill>
              <a:effectLst/>
              <a:latin typeface="+mj-lt"/>
            </a:rPr>
            <a:t>on 1</a:t>
          </a:r>
          <a:r>
            <a:rPr kumimoji="0" lang="en-US" sz="3000" b="1" i="0" u="none" strike="noStrike" cap="none" normalizeH="0" baseline="30000" dirty="0" smtClean="0">
              <a:ln/>
              <a:solidFill>
                <a:schemeClr val="tx1">
                  <a:lumMod val="85000"/>
                  <a:lumOff val="15000"/>
                </a:schemeClr>
              </a:solidFill>
              <a:effectLst/>
              <a:latin typeface="+mj-lt"/>
            </a:rPr>
            <a:t>st</a:t>
          </a:r>
          <a:r>
            <a:rPr kumimoji="0" lang="en-US" sz="3000" b="1" i="0" u="none" strike="noStrike" cap="none" normalizeH="0" baseline="0" dirty="0" smtClean="0">
              <a:ln/>
              <a:solidFill>
                <a:schemeClr val="tx1">
                  <a:lumMod val="85000"/>
                  <a:lumOff val="15000"/>
                </a:schemeClr>
              </a:solidFill>
              <a:effectLst/>
              <a:latin typeface="+mj-lt"/>
            </a:rPr>
            <a:t> Capture</a:t>
          </a:r>
        </a:p>
      </dgm:t>
    </dgm:pt>
    <dgm:pt modelId="{8D5D6DB9-9835-4B49-9C46-61EFBCA6A2B7}" type="parTrans" cxnId="{4C9E800A-CDF2-4F64-A36E-E918322D8161}">
      <dgm:prSet/>
      <dgm:spPr/>
      <dgm:t>
        <a:bodyPr/>
        <a:lstStyle/>
        <a:p>
          <a:endParaRPr lang="en-US"/>
        </a:p>
      </dgm:t>
    </dgm:pt>
    <dgm:pt modelId="{D5D7F434-0ECF-4476-90D3-DB8BBE51C0E4}" type="sibTrans" cxnId="{4C9E800A-CDF2-4F64-A36E-E918322D8161}">
      <dgm:prSet/>
      <dgm:spPr/>
      <dgm:t>
        <a:bodyPr/>
        <a:lstStyle/>
        <a:p>
          <a:endParaRPr lang="en-US"/>
        </a:p>
      </dgm:t>
    </dgm:pt>
    <dgm:pt modelId="{598C1DFA-E7D5-4FB1-86F4-9B58014CD5BC}">
      <dgm:prSet custT="1"/>
      <dgm:spPr/>
      <dgm:t>
        <a:bodyPr/>
        <a:lstStyle/>
        <a:p>
          <a:pPr marL="0" marR="0" lvl="0" indent="0" algn="ctr" defTabSz="914400" rtl="0" eaLnBrk="1" fontAlgn="base" latinLnBrk="0" hangingPunct="1">
            <a:lnSpc>
              <a:spcPts val="3600"/>
            </a:lnSpc>
            <a:spcBef>
              <a:spcPct val="0"/>
            </a:spcBef>
            <a:spcAft>
              <a:spcPct val="0"/>
            </a:spcAft>
            <a:buClrTx/>
            <a:buSzTx/>
            <a:buFontTx/>
            <a:buNone/>
            <a:tabLst/>
          </a:pPr>
          <a:r>
            <a:rPr kumimoji="0" lang="en-US" sz="3000" b="0" i="0" u="none" strike="noStrike" cap="none" normalizeH="0" baseline="0" dirty="0" smtClean="0">
              <a:ln/>
              <a:solidFill>
                <a:schemeClr val="tx1">
                  <a:lumMod val="85000"/>
                  <a:lumOff val="15000"/>
                </a:schemeClr>
              </a:solidFill>
              <a:effectLst/>
              <a:latin typeface="+mj-lt"/>
            </a:rPr>
            <a:t>2</a:t>
          </a:r>
        </a:p>
        <a:p>
          <a:pPr marL="0" marR="0" lvl="0" indent="0" algn="ctr" defTabSz="914400" rtl="0" eaLnBrk="1" fontAlgn="base" latinLnBrk="0" hangingPunct="1">
            <a:lnSpc>
              <a:spcPts val="3600"/>
            </a:lnSpc>
            <a:spcBef>
              <a:spcPct val="0"/>
            </a:spcBef>
            <a:spcAft>
              <a:spcPct val="0"/>
            </a:spcAft>
            <a:buClrTx/>
            <a:buSzTx/>
            <a:buFontTx/>
            <a:buNone/>
            <a:tabLst/>
          </a:pPr>
          <a:r>
            <a:rPr kumimoji="0" lang="en-US" sz="3000" b="1" i="0" u="none" strike="noStrike" cap="none" normalizeH="0" baseline="0" dirty="0" smtClean="0">
              <a:ln/>
              <a:solidFill>
                <a:schemeClr val="tx1">
                  <a:lumMod val="85000"/>
                  <a:lumOff val="15000"/>
                </a:schemeClr>
              </a:solidFill>
              <a:effectLst/>
              <a:latin typeface="+mj-lt"/>
            </a:rPr>
            <a:t>Progressive Disclosure &amp; Cognitive Arousal</a:t>
          </a:r>
        </a:p>
      </dgm:t>
    </dgm:pt>
    <dgm:pt modelId="{56585053-802F-4E87-AA0E-A5A359026508}" type="parTrans" cxnId="{F2E41850-09C0-42FF-AE22-6B9F2888D0D0}">
      <dgm:prSet/>
      <dgm:spPr/>
      <dgm:t>
        <a:bodyPr/>
        <a:lstStyle/>
        <a:p>
          <a:endParaRPr lang="en-US"/>
        </a:p>
      </dgm:t>
    </dgm:pt>
    <dgm:pt modelId="{EBC05B02-8804-440C-9D4D-99FA3093EDED}" type="sibTrans" cxnId="{F2E41850-09C0-42FF-AE22-6B9F2888D0D0}">
      <dgm:prSet/>
      <dgm:spPr/>
      <dgm:t>
        <a:bodyPr/>
        <a:lstStyle/>
        <a:p>
          <a:endParaRPr lang="en-US"/>
        </a:p>
      </dgm:t>
    </dgm:pt>
    <dgm:pt modelId="{3B5CFE6C-11F6-4A37-8DBE-FC7CFE74B034}">
      <dgm:prSet custT="1"/>
      <dgm:spPr/>
      <dgm:t>
        <a:bodyPr/>
        <a:lstStyle/>
        <a:p>
          <a:pPr marL="0" marR="0" lvl="0" indent="0" algn="ctr" defTabSz="914400" rtl="0" eaLnBrk="1" fontAlgn="base" latinLnBrk="0" hangingPunct="1">
            <a:lnSpc>
              <a:spcPts val="3600"/>
            </a:lnSpc>
            <a:spcBef>
              <a:spcPct val="0"/>
            </a:spcBef>
            <a:spcAft>
              <a:spcPct val="0"/>
            </a:spcAft>
            <a:buClrTx/>
            <a:buSzTx/>
            <a:buFontTx/>
            <a:buNone/>
            <a:tabLst/>
          </a:pPr>
          <a:r>
            <a:rPr kumimoji="0" lang="en-US" sz="3000" b="0" i="0" u="none" strike="noStrike" cap="none" normalizeH="0" baseline="0" dirty="0" smtClean="0">
              <a:ln/>
              <a:solidFill>
                <a:schemeClr val="tx1">
                  <a:lumMod val="85000"/>
                  <a:lumOff val="15000"/>
                </a:schemeClr>
              </a:solidFill>
              <a:effectLst/>
              <a:latin typeface="+mj-lt"/>
            </a:rPr>
            <a:t>3</a:t>
          </a:r>
        </a:p>
        <a:p>
          <a:pPr marL="0" marR="0" lvl="0" indent="0" algn="ctr" defTabSz="914400" rtl="0" eaLnBrk="1" fontAlgn="base" latinLnBrk="0" hangingPunct="1">
            <a:lnSpc>
              <a:spcPts val="3600"/>
            </a:lnSpc>
            <a:spcBef>
              <a:spcPct val="0"/>
            </a:spcBef>
            <a:spcAft>
              <a:spcPct val="0"/>
            </a:spcAft>
            <a:buClrTx/>
            <a:buSzTx/>
            <a:buFontTx/>
            <a:buNone/>
            <a:tabLst/>
          </a:pPr>
          <a:r>
            <a:rPr kumimoji="0" lang="en-US" sz="3000" b="1" i="0" u="none" strike="noStrike" cap="none" normalizeH="0" baseline="0" dirty="0" smtClean="0">
              <a:ln/>
              <a:solidFill>
                <a:schemeClr val="tx1">
                  <a:lumMod val="85000"/>
                  <a:lumOff val="15000"/>
                </a:schemeClr>
              </a:solidFill>
              <a:effectLst/>
              <a:latin typeface="+mj-lt"/>
            </a:rPr>
            <a:t>Extend the Learning Opportunities Throughout the Product Life Cycle</a:t>
          </a:r>
        </a:p>
      </dgm:t>
    </dgm:pt>
    <dgm:pt modelId="{1A0676BF-6F36-4744-A94B-6841ED1B641A}" type="parTrans" cxnId="{9B90D8D5-41C9-43C6-8BB4-9C5284B68F8E}">
      <dgm:prSet/>
      <dgm:spPr/>
      <dgm:t>
        <a:bodyPr/>
        <a:lstStyle/>
        <a:p>
          <a:endParaRPr lang="en-US"/>
        </a:p>
      </dgm:t>
    </dgm:pt>
    <dgm:pt modelId="{5D91E8BC-70DB-4AFB-BEF8-B4775C9CBB02}" type="sibTrans" cxnId="{9B90D8D5-41C9-43C6-8BB4-9C5284B68F8E}">
      <dgm:prSet/>
      <dgm:spPr/>
      <dgm:t>
        <a:bodyPr/>
        <a:lstStyle/>
        <a:p>
          <a:endParaRPr lang="en-US"/>
        </a:p>
      </dgm:t>
    </dgm:pt>
    <dgm:pt modelId="{C68259E7-83D8-4749-AAE2-A734D006D85E}" type="pres">
      <dgm:prSet presAssocID="{2702B129-208E-4768-8094-B617D5328957}" presName="Name0" presStyleCnt="0">
        <dgm:presLayoutVars>
          <dgm:dir/>
          <dgm:animLvl val="lvl"/>
          <dgm:resizeHandles val="exact"/>
        </dgm:presLayoutVars>
      </dgm:prSet>
      <dgm:spPr/>
    </dgm:pt>
    <dgm:pt modelId="{1D9876DE-234B-4FF1-B2EA-19A93D139192}" type="pres">
      <dgm:prSet presAssocID="{C616CE52-8B68-4F7A-AF4A-688FC93DBD0E}" presName="Name8" presStyleCnt="0"/>
      <dgm:spPr/>
    </dgm:pt>
    <dgm:pt modelId="{BCCDDFD8-BD30-4626-8B1B-587D31E90DC0}" type="pres">
      <dgm:prSet presAssocID="{C616CE52-8B68-4F7A-AF4A-688FC93DBD0E}" presName="level" presStyleLbl="node1" presStyleIdx="0" presStyleCnt="3">
        <dgm:presLayoutVars>
          <dgm:chMax val="1"/>
          <dgm:bulletEnabled val="1"/>
        </dgm:presLayoutVars>
      </dgm:prSet>
      <dgm:spPr/>
      <dgm:t>
        <a:bodyPr/>
        <a:lstStyle/>
        <a:p>
          <a:endParaRPr lang="en-US"/>
        </a:p>
      </dgm:t>
    </dgm:pt>
    <dgm:pt modelId="{59E233A6-5EC0-4A30-B6BA-94484124FD2A}" type="pres">
      <dgm:prSet presAssocID="{C616CE52-8B68-4F7A-AF4A-688FC93DBD0E}" presName="levelTx" presStyleLbl="revTx" presStyleIdx="0" presStyleCnt="0">
        <dgm:presLayoutVars>
          <dgm:chMax val="1"/>
          <dgm:bulletEnabled val="1"/>
        </dgm:presLayoutVars>
      </dgm:prSet>
      <dgm:spPr/>
      <dgm:t>
        <a:bodyPr/>
        <a:lstStyle/>
        <a:p>
          <a:endParaRPr lang="en-US"/>
        </a:p>
      </dgm:t>
    </dgm:pt>
    <dgm:pt modelId="{C4CC3242-C9A9-4A57-8981-D93F6A98F691}" type="pres">
      <dgm:prSet presAssocID="{598C1DFA-E7D5-4FB1-86F4-9B58014CD5BC}" presName="Name8" presStyleCnt="0"/>
      <dgm:spPr/>
    </dgm:pt>
    <dgm:pt modelId="{02A3A5E5-3FEF-4EF5-A2F3-2A57DEB99736}" type="pres">
      <dgm:prSet presAssocID="{598C1DFA-E7D5-4FB1-86F4-9B58014CD5BC}" presName="level" presStyleLbl="node1" presStyleIdx="1" presStyleCnt="3">
        <dgm:presLayoutVars>
          <dgm:chMax val="1"/>
          <dgm:bulletEnabled val="1"/>
        </dgm:presLayoutVars>
      </dgm:prSet>
      <dgm:spPr/>
      <dgm:t>
        <a:bodyPr/>
        <a:lstStyle/>
        <a:p>
          <a:endParaRPr lang="en-US"/>
        </a:p>
      </dgm:t>
    </dgm:pt>
    <dgm:pt modelId="{92DB7874-235D-4094-8ECB-A02E6EA612D9}" type="pres">
      <dgm:prSet presAssocID="{598C1DFA-E7D5-4FB1-86F4-9B58014CD5BC}" presName="levelTx" presStyleLbl="revTx" presStyleIdx="0" presStyleCnt="0">
        <dgm:presLayoutVars>
          <dgm:chMax val="1"/>
          <dgm:bulletEnabled val="1"/>
        </dgm:presLayoutVars>
      </dgm:prSet>
      <dgm:spPr/>
      <dgm:t>
        <a:bodyPr/>
        <a:lstStyle/>
        <a:p>
          <a:endParaRPr lang="en-US"/>
        </a:p>
      </dgm:t>
    </dgm:pt>
    <dgm:pt modelId="{A40CF5AD-076B-4FEF-A447-535C13409808}" type="pres">
      <dgm:prSet presAssocID="{3B5CFE6C-11F6-4A37-8DBE-FC7CFE74B034}" presName="Name8" presStyleCnt="0"/>
      <dgm:spPr/>
    </dgm:pt>
    <dgm:pt modelId="{D88FE148-3E07-47CF-819A-E832C7691779}" type="pres">
      <dgm:prSet presAssocID="{3B5CFE6C-11F6-4A37-8DBE-FC7CFE74B034}" presName="level" presStyleLbl="node1" presStyleIdx="2" presStyleCnt="3">
        <dgm:presLayoutVars>
          <dgm:chMax val="1"/>
          <dgm:bulletEnabled val="1"/>
        </dgm:presLayoutVars>
      </dgm:prSet>
      <dgm:spPr/>
      <dgm:t>
        <a:bodyPr/>
        <a:lstStyle/>
        <a:p>
          <a:endParaRPr lang="en-US"/>
        </a:p>
      </dgm:t>
    </dgm:pt>
    <dgm:pt modelId="{24CB2A4A-ED39-41E8-82EE-862C135AB601}" type="pres">
      <dgm:prSet presAssocID="{3B5CFE6C-11F6-4A37-8DBE-FC7CFE74B034}" presName="levelTx" presStyleLbl="revTx" presStyleIdx="0" presStyleCnt="0">
        <dgm:presLayoutVars>
          <dgm:chMax val="1"/>
          <dgm:bulletEnabled val="1"/>
        </dgm:presLayoutVars>
      </dgm:prSet>
      <dgm:spPr/>
      <dgm:t>
        <a:bodyPr/>
        <a:lstStyle/>
        <a:p>
          <a:endParaRPr lang="en-US"/>
        </a:p>
      </dgm:t>
    </dgm:pt>
  </dgm:ptLst>
  <dgm:cxnLst>
    <dgm:cxn modelId="{CB4CD89D-DF4A-4E7A-B919-A89C99B6B495}" type="presOf" srcId="{C616CE52-8B68-4F7A-AF4A-688FC93DBD0E}" destId="{BCCDDFD8-BD30-4626-8B1B-587D31E90DC0}" srcOrd="0" destOrd="0" presId="urn:microsoft.com/office/officeart/2005/8/layout/pyramid1"/>
    <dgm:cxn modelId="{62F66CE0-B717-4E79-A12E-1787B21303FF}" type="presOf" srcId="{598C1DFA-E7D5-4FB1-86F4-9B58014CD5BC}" destId="{02A3A5E5-3FEF-4EF5-A2F3-2A57DEB99736}" srcOrd="0" destOrd="0" presId="urn:microsoft.com/office/officeart/2005/8/layout/pyramid1"/>
    <dgm:cxn modelId="{64380A96-C464-4142-803A-04093A1E3834}" type="presOf" srcId="{C616CE52-8B68-4F7A-AF4A-688FC93DBD0E}" destId="{59E233A6-5EC0-4A30-B6BA-94484124FD2A}" srcOrd="1" destOrd="0" presId="urn:microsoft.com/office/officeart/2005/8/layout/pyramid1"/>
    <dgm:cxn modelId="{4C9E800A-CDF2-4F64-A36E-E918322D8161}" srcId="{2702B129-208E-4768-8094-B617D5328957}" destId="{C616CE52-8B68-4F7A-AF4A-688FC93DBD0E}" srcOrd="0" destOrd="0" parTransId="{8D5D6DB9-9835-4B49-9C46-61EFBCA6A2B7}" sibTransId="{D5D7F434-0ECF-4476-90D3-DB8BBE51C0E4}"/>
    <dgm:cxn modelId="{9AC48174-7E74-4BB7-BC93-DC8AB66E8AB1}" type="presOf" srcId="{3B5CFE6C-11F6-4A37-8DBE-FC7CFE74B034}" destId="{24CB2A4A-ED39-41E8-82EE-862C135AB601}" srcOrd="1" destOrd="0" presId="urn:microsoft.com/office/officeart/2005/8/layout/pyramid1"/>
    <dgm:cxn modelId="{2B71F697-ECF4-43FE-9E69-538D766050D1}" type="presOf" srcId="{3B5CFE6C-11F6-4A37-8DBE-FC7CFE74B034}" destId="{D88FE148-3E07-47CF-819A-E832C7691779}" srcOrd="0" destOrd="0" presId="urn:microsoft.com/office/officeart/2005/8/layout/pyramid1"/>
    <dgm:cxn modelId="{9B90D8D5-41C9-43C6-8BB4-9C5284B68F8E}" srcId="{2702B129-208E-4768-8094-B617D5328957}" destId="{3B5CFE6C-11F6-4A37-8DBE-FC7CFE74B034}" srcOrd="2" destOrd="0" parTransId="{1A0676BF-6F36-4744-A94B-6841ED1B641A}" sibTransId="{5D91E8BC-70DB-4AFB-BEF8-B4775C9CBB02}"/>
    <dgm:cxn modelId="{A3F0508C-9607-4668-9F2E-F02A8D1C98C5}" type="presOf" srcId="{598C1DFA-E7D5-4FB1-86F4-9B58014CD5BC}" destId="{92DB7874-235D-4094-8ECB-A02E6EA612D9}" srcOrd="1" destOrd="0" presId="urn:microsoft.com/office/officeart/2005/8/layout/pyramid1"/>
    <dgm:cxn modelId="{58BCD1F6-2D6E-4900-9FC1-2F8EE976F49E}" type="presOf" srcId="{2702B129-208E-4768-8094-B617D5328957}" destId="{C68259E7-83D8-4749-AAE2-A734D006D85E}" srcOrd="0" destOrd="0" presId="urn:microsoft.com/office/officeart/2005/8/layout/pyramid1"/>
    <dgm:cxn modelId="{F2E41850-09C0-42FF-AE22-6B9F2888D0D0}" srcId="{2702B129-208E-4768-8094-B617D5328957}" destId="{598C1DFA-E7D5-4FB1-86F4-9B58014CD5BC}" srcOrd="1" destOrd="0" parTransId="{56585053-802F-4E87-AA0E-A5A359026508}" sibTransId="{EBC05B02-8804-440C-9D4D-99FA3093EDED}"/>
    <dgm:cxn modelId="{57CE55BD-35DF-4F6D-AA3C-4E5AF75EB34A}" type="presParOf" srcId="{C68259E7-83D8-4749-AAE2-A734D006D85E}" destId="{1D9876DE-234B-4FF1-B2EA-19A93D139192}" srcOrd="0" destOrd="0" presId="urn:microsoft.com/office/officeart/2005/8/layout/pyramid1"/>
    <dgm:cxn modelId="{8A9D66CC-6A41-4F8A-B0F3-28EA83BC8A48}" type="presParOf" srcId="{1D9876DE-234B-4FF1-B2EA-19A93D139192}" destId="{BCCDDFD8-BD30-4626-8B1B-587D31E90DC0}" srcOrd="0" destOrd="0" presId="urn:microsoft.com/office/officeart/2005/8/layout/pyramid1"/>
    <dgm:cxn modelId="{59EC10AE-0A2C-4CC6-9E8C-1B5C65CD7205}" type="presParOf" srcId="{1D9876DE-234B-4FF1-B2EA-19A93D139192}" destId="{59E233A6-5EC0-4A30-B6BA-94484124FD2A}" srcOrd="1" destOrd="0" presId="urn:microsoft.com/office/officeart/2005/8/layout/pyramid1"/>
    <dgm:cxn modelId="{693D9F8C-206C-4B6D-847D-65D16A9C6901}" type="presParOf" srcId="{C68259E7-83D8-4749-AAE2-A734D006D85E}" destId="{C4CC3242-C9A9-4A57-8981-D93F6A98F691}" srcOrd="1" destOrd="0" presId="urn:microsoft.com/office/officeart/2005/8/layout/pyramid1"/>
    <dgm:cxn modelId="{6E834454-6A92-43F6-BCF4-9510C446AFEB}" type="presParOf" srcId="{C4CC3242-C9A9-4A57-8981-D93F6A98F691}" destId="{02A3A5E5-3FEF-4EF5-A2F3-2A57DEB99736}" srcOrd="0" destOrd="0" presId="urn:microsoft.com/office/officeart/2005/8/layout/pyramid1"/>
    <dgm:cxn modelId="{3B87DD30-096D-4984-AA59-C77AFC6B6809}" type="presParOf" srcId="{C4CC3242-C9A9-4A57-8981-D93F6A98F691}" destId="{92DB7874-235D-4094-8ECB-A02E6EA612D9}" srcOrd="1" destOrd="0" presId="urn:microsoft.com/office/officeart/2005/8/layout/pyramid1"/>
    <dgm:cxn modelId="{74A2EA51-E415-4C3F-A860-70F771A3BCA0}" type="presParOf" srcId="{C68259E7-83D8-4749-AAE2-A734D006D85E}" destId="{A40CF5AD-076B-4FEF-A447-535C13409808}" srcOrd="2" destOrd="0" presId="urn:microsoft.com/office/officeart/2005/8/layout/pyramid1"/>
    <dgm:cxn modelId="{BCAC8261-0593-460C-B318-60515C884238}" type="presParOf" srcId="{A40CF5AD-076B-4FEF-A447-535C13409808}" destId="{D88FE148-3E07-47CF-819A-E832C7691779}" srcOrd="0" destOrd="0" presId="urn:microsoft.com/office/officeart/2005/8/layout/pyramid1"/>
    <dgm:cxn modelId="{129E8A2D-AF22-4BE9-AA57-B998F6508ACC}" type="presParOf" srcId="{A40CF5AD-076B-4FEF-A447-535C13409808}" destId="{24CB2A4A-ED39-41E8-82EE-862C135AB601}" srcOrd="1" destOrd="0" presId="urn:microsoft.com/office/officeart/2005/8/layout/pyramid1"/>
  </dgm:cxnLst>
  <dgm:bg/>
  <dgm:whole/>
</dgm:dataModel>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bwMode="auto">
          <a:xfrm>
            <a:off x="0" y="0"/>
            <a:ext cx="3027363"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51203" name="Rectangle 3"/>
          <p:cNvSpPr>
            <a:spLocks noGrp="1" noChangeArrowheads="1"/>
          </p:cNvSpPr>
          <p:nvPr>
            <p:ph type="dt" sz="quarter" idx="1"/>
          </p:nvPr>
        </p:nvSpPr>
        <p:spPr bwMode="auto">
          <a:xfrm>
            <a:off x="3956050" y="0"/>
            <a:ext cx="3027363"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51204" name="Rectangle 4"/>
          <p:cNvSpPr>
            <a:spLocks noGrp="1" noChangeArrowheads="1"/>
          </p:cNvSpPr>
          <p:nvPr>
            <p:ph type="ftr" sz="quarter" idx="2"/>
          </p:nvPr>
        </p:nvSpPr>
        <p:spPr bwMode="auto">
          <a:xfrm>
            <a:off x="0" y="8805863"/>
            <a:ext cx="3027363"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51205" name="Rectangle 5"/>
          <p:cNvSpPr>
            <a:spLocks noGrp="1" noChangeArrowheads="1"/>
          </p:cNvSpPr>
          <p:nvPr>
            <p:ph type="sldNum" sz="quarter" idx="3"/>
          </p:nvPr>
        </p:nvSpPr>
        <p:spPr bwMode="auto">
          <a:xfrm>
            <a:off x="3956050" y="8805863"/>
            <a:ext cx="3027363"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29BCAF9E-70D8-4F8E-9476-9A606A52FDF5}" type="slidenum">
              <a:rPr lang="en-US"/>
              <a:pPr>
                <a:defRPr/>
              </a:pPr>
              <a:t>‹#›</a:t>
            </a:fld>
            <a:endParaRPr lang="en-US" dirty="0"/>
          </a:p>
        </p:txBody>
      </p:sp>
    </p:spTree>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3027363"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2771" name="Rectangle 3"/>
          <p:cNvSpPr>
            <a:spLocks noGrp="1" noChangeArrowheads="1"/>
          </p:cNvSpPr>
          <p:nvPr>
            <p:ph type="dt" idx="1"/>
          </p:nvPr>
        </p:nvSpPr>
        <p:spPr bwMode="auto">
          <a:xfrm>
            <a:off x="3956050" y="0"/>
            <a:ext cx="3027363"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11620" name="Rectangle 4"/>
          <p:cNvSpPr>
            <a:spLocks noGrp="1" noRot="1" noChangeAspect="1" noChangeArrowheads="1" noTextEdit="1"/>
          </p:cNvSpPr>
          <p:nvPr>
            <p:ph type="sldImg" idx="2"/>
          </p:nvPr>
        </p:nvSpPr>
        <p:spPr bwMode="auto">
          <a:xfrm>
            <a:off x="1174750" y="695325"/>
            <a:ext cx="4635500" cy="3476625"/>
          </a:xfrm>
          <a:prstGeom prst="rect">
            <a:avLst/>
          </a:prstGeom>
          <a:noFill/>
          <a:ln w="9525">
            <a:solidFill>
              <a:srgbClr val="000000"/>
            </a:solidFill>
            <a:miter lim="800000"/>
            <a:headEnd/>
            <a:tailEnd/>
          </a:ln>
        </p:spPr>
      </p:sp>
      <p:sp>
        <p:nvSpPr>
          <p:cNvPr id="32773" name="Rectangle 5"/>
          <p:cNvSpPr>
            <a:spLocks noGrp="1" noChangeArrowheads="1"/>
          </p:cNvSpPr>
          <p:nvPr>
            <p:ph type="body" sz="quarter" idx="3"/>
          </p:nvPr>
        </p:nvSpPr>
        <p:spPr bwMode="auto">
          <a:xfrm>
            <a:off x="698500" y="4403725"/>
            <a:ext cx="5588000" cy="41719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2774" name="Rectangle 6"/>
          <p:cNvSpPr>
            <a:spLocks noGrp="1" noChangeArrowheads="1"/>
          </p:cNvSpPr>
          <p:nvPr>
            <p:ph type="ftr" sz="quarter" idx="4"/>
          </p:nvPr>
        </p:nvSpPr>
        <p:spPr bwMode="auto">
          <a:xfrm>
            <a:off x="0" y="8805863"/>
            <a:ext cx="3027363"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2775" name="Rectangle 7"/>
          <p:cNvSpPr>
            <a:spLocks noGrp="1" noChangeArrowheads="1"/>
          </p:cNvSpPr>
          <p:nvPr>
            <p:ph type="sldNum" sz="quarter" idx="5"/>
          </p:nvPr>
        </p:nvSpPr>
        <p:spPr bwMode="auto">
          <a:xfrm>
            <a:off x="3956050" y="8805863"/>
            <a:ext cx="3027363"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7872CDCB-18EB-44DE-9D34-A250B0A333B0}" type="slidenum">
              <a:rPr lang="en-US"/>
              <a:pPr>
                <a:defRPr/>
              </a:pPr>
              <a:t>‹#›</a:t>
            </a:fld>
            <a:endParaRPr lang="en-US" dirty="0"/>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7"/>
          <p:cNvSpPr txBox="1">
            <a:spLocks noGrp="1" noChangeArrowheads="1"/>
          </p:cNvSpPr>
          <p:nvPr/>
        </p:nvSpPr>
        <p:spPr bwMode="auto">
          <a:xfrm>
            <a:off x="3956050" y="8805863"/>
            <a:ext cx="3027363" cy="463550"/>
          </a:xfrm>
          <a:prstGeom prst="rect">
            <a:avLst/>
          </a:prstGeom>
          <a:noFill/>
          <a:ln w="9525">
            <a:noFill/>
            <a:miter lim="800000"/>
            <a:headEnd/>
            <a:tailEnd/>
          </a:ln>
        </p:spPr>
        <p:txBody>
          <a:bodyPr anchor="b"/>
          <a:lstStyle/>
          <a:p>
            <a:pPr algn="r"/>
            <a:fld id="{C9DACE63-95E9-4E63-AD7B-43902E7265DC}" type="slidenum">
              <a:rPr lang="en-US" sz="1200">
                <a:latin typeface="Arial" charset="0"/>
              </a:rPr>
              <a:pPr algn="r"/>
              <a:t>1</a:t>
            </a:fld>
            <a:endParaRPr lang="en-US" sz="1200">
              <a:latin typeface="Arial" charset="0"/>
            </a:endParaRPr>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p:spPr>
        <p:txBody>
          <a:bodyPr/>
          <a:lstStyle/>
          <a:p>
            <a:pPr eaLnBrk="1" hangingPunct="1"/>
            <a:endParaRPr lang="en-US" smtClean="0"/>
          </a:p>
        </p:txBody>
      </p:sp>
      <p:sp>
        <p:nvSpPr>
          <p:cNvPr id="114692"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14693"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14694" name="Header Placeholder 6"/>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noTextEdit="1"/>
          </p:cNvSpPr>
          <p:nvPr>
            <p:ph type="sldImg"/>
          </p:nvPr>
        </p:nvSpPr>
        <p:spPr>
          <a:ln/>
        </p:spPr>
      </p:sp>
      <p:sp>
        <p:nvSpPr>
          <p:cNvPr id="134146" name="Notes Placeholder 2"/>
          <p:cNvSpPr>
            <a:spLocks noGrp="1"/>
          </p:cNvSpPr>
          <p:nvPr>
            <p:ph type="body" idx="1"/>
          </p:nvPr>
        </p:nvSpPr>
        <p:spPr>
          <a:noFill/>
          <a:ln/>
        </p:spPr>
        <p:txBody>
          <a:bodyPr/>
          <a:lstStyle/>
          <a:p>
            <a:endParaRPr lang="en-US" smtClean="0"/>
          </a:p>
        </p:txBody>
      </p:sp>
      <p:sp>
        <p:nvSpPr>
          <p:cNvPr id="134147" name="Header Placeholder 3"/>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
        <p:nvSpPr>
          <p:cNvPr id="134148"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34149"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34150" name="Slide Number Placeholder 6"/>
          <p:cNvSpPr txBox="1">
            <a:spLocks noGrp="1"/>
          </p:cNvSpPr>
          <p:nvPr/>
        </p:nvSpPr>
        <p:spPr bwMode="auto">
          <a:xfrm>
            <a:off x="3956050" y="8805863"/>
            <a:ext cx="3027363" cy="463550"/>
          </a:xfrm>
          <a:prstGeom prst="rect">
            <a:avLst/>
          </a:prstGeom>
          <a:noFill/>
          <a:ln w="9525">
            <a:noFill/>
            <a:miter lim="800000"/>
            <a:headEnd/>
            <a:tailEnd/>
          </a:ln>
        </p:spPr>
        <p:txBody>
          <a:bodyPr anchor="b"/>
          <a:lstStyle/>
          <a:p>
            <a:pPr algn="r"/>
            <a:fld id="{1C7B1BF8-77B6-4647-A242-B00D0B6849E6}" type="slidenum">
              <a:rPr lang="en-US" sz="1200">
                <a:latin typeface="Arial" charset="0"/>
              </a:rPr>
              <a:pPr algn="r"/>
              <a:t>10</a:t>
            </a:fld>
            <a:endParaRPr lang="en-US" sz="120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2"/>
          <p:cNvSpPr>
            <a:spLocks noGrp="1" noRot="1" noChangeAspect="1" noChangeArrowheads="1" noTextEdit="1"/>
          </p:cNvSpPr>
          <p:nvPr>
            <p:ph type="sldImg"/>
          </p:nvPr>
        </p:nvSpPr>
        <p:spPr>
          <a:ln/>
        </p:spPr>
      </p:sp>
      <p:sp>
        <p:nvSpPr>
          <p:cNvPr id="13619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noTextEdit="1"/>
          </p:cNvSpPr>
          <p:nvPr>
            <p:ph type="sldImg"/>
          </p:nvPr>
        </p:nvSpPr>
        <p:spPr>
          <a:ln/>
        </p:spPr>
      </p:sp>
      <p:sp>
        <p:nvSpPr>
          <p:cNvPr id="138242" name="Notes Placeholder 2"/>
          <p:cNvSpPr>
            <a:spLocks noGrp="1"/>
          </p:cNvSpPr>
          <p:nvPr>
            <p:ph type="body" idx="1"/>
          </p:nvPr>
        </p:nvSpPr>
        <p:spPr>
          <a:noFill/>
          <a:ln/>
        </p:spPr>
        <p:txBody>
          <a:bodyPr/>
          <a:lstStyle/>
          <a:p>
            <a:r>
              <a:rPr lang="en-US" smtClean="0"/>
              <a:t>In our second round of usability testing TechSmith tested one design of SnagIt. This design met several goals, including providing a positive initial impression. The design, however, did not work well for one goal: success on first capture. See what participants had to say about their first impression of this design for Snagit. (Play video)</a:t>
            </a:r>
          </a:p>
        </p:txBody>
      </p:sp>
      <p:sp>
        <p:nvSpPr>
          <p:cNvPr id="138243" name="Header Placeholder 3"/>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
        <p:nvSpPr>
          <p:cNvPr id="138244"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38245"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38246" name="Slide Number Placeholder 6"/>
          <p:cNvSpPr txBox="1">
            <a:spLocks noGrp="1"/>
          </p:cNvSpPr>
          <p:nvPr/>
        </p:nvSpPr>
        <p:spPr bwMode="auto">
          <a:xfrm>
            <a:off x="3956050" y="8805863"/>
            <a:ext cx="3027363" cy="463550"/>
          </a:xfrm>
          <a:prstGeom prst="rect">
            <a:avLst/>
          </a:prstGeom>
          <a:noFill/>
          <a:ln w="9525">
            <a:noFill/>
            <a:miter lim="800000"/>
            <a:headEnd/>
            <a:tailEnd/>
          </a:ln>
        </p:spPr>
        <p:txBody>
          <a:bodyPr anchor="b"/>
          <a:lstStyle/>
          <a:p>
            <a:pPr algn="r"/>
            <a:fld id="{4742BDBE-98FD-48BC-9145-9CA653CCA3D2}" type="slidenum">
              <a:rPr lang="en-US" sz="1200">
                <a:latin typeface="Arial" charset="0"/>
              </a:rPr>
              <a:pPr algn="r"/>
              <a:t>12</a:t>
            </a:fld>
            <a:endParaRPr lang="en-US" sz="120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noTextEdit="1"/>
          </p:cNvSpPr>
          <p:nvPr>
            <p:ph type="sldImg"/>
          </p:nvPr>
        </p:nvSpPr>
        <p:spPr>
          <a:ln/>
        </p:spPr>
      </p:sp>
      <p:sp>
        <p:nvSpPr>
          <p:cNvPr id="140290" name="Notes Placeholder 2"/>
          <p:cNvSpPr>
            <a:spLocks noGrp="1"/>
          </p:cNvSpPr>
          <p:nvPr>
            <p:ph type="body" idx="1"/>
          </p:nvPr>
        </p:nvSpPr>
        <p:spPr>
          <a:noFill/>
          <a:ln/>
        </p:spPr>
        <p:txBody>
          <a:bodyPr/>
          <a:lstStyle/>
          <a:p>
            <a:r>
              <a:rPr lang="en-US" smtClean="0"/>
              <a:t>Notice the difference in this round – users all saw the red capture button first in this design. Testing confirmed that this design increased their success on first capture without sacrificing the other goals.</a:t>
            </a:r>
          </a:p>
        </p:txBody>
      </p:sp>
      <p:sp>
        <p:nvSpPr>
          <p:cNvPr id="140291" name="Header Placeholder 3"/>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
        <p:nvSpPr>
          <p:cNvPr id="140292"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40293"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40294" name="Slide Number Placeholder 6"/>
          <p:cNvSpPr txBox="1">
            <a:spLocks noGrp="1"/>
          </p:cNvSpPr>
          <p:nvPr/>
        </p:nvSpPr>
        <p:spPr bwMode="auto">
          <a:xfrm>
            <a:off x="3956050" y="8805863"/>
            <a:ext cx="3027363" cy="463550"/>
          </a:xfrm>
          <a:prstGeom prst="rect">
            <a:avLst/>
          </a:prstGeom>
          <a:noFill/>
          <a:ln w="9525">
            <a:noFill/>
            <a:miter lim="800000"/>
            <a:headEnd/>
            <a:tailEnd/>
          </a:ln>
        </p:spPr>
        <p:txBody>
          <a:bodyPr anchor="b"/>
          <a:lstStyle/>
          <a:p>
            <a:pPr algn="r"/>
            <a:fld id="{91E16276-E5AA-4EFE-93C7-16021536D08A}" type="slidenum">
              <a:rPr lang="en-US" sz="1200">
                <a:latin typeface="Arial" charset="0"/>
              </a:rPr>
              <a:pPr algn="r"/>
              <a:t>13</a:t>
            </a:fld>
            <a:endParaRPr lang="en-US" sz="120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noTextEdit="1"/>
          </p:cNvSpPr>
          <p:nvPr>
            <p:ph type="sldImg"/>
          </p:nvPr>
        </p:nvSpPr>
        <p:spPr>
          <a:ln/>
        </p:spPr>
      </p:sp>
      <p:sp>
        <p:nvSpPr>
          <p:cNvPr id="142338" name="Notes Placeholder 2"/>
          <p:cNvSpPr>
            <a:spLocks noGrp="1"/>
          </p:cNvSpPr>
          <p:nvPr>
            <p:ph type="body" idx="1"/>
          </p:nvPr>
        </p:nvSpPr>
        <p:spPr>
          <a:noFill/>
          <a:ln/>
        </p:spPr>
        <p:txBody>
          <a:bodyPr/>
          <a:lstStyle/>
          <a:p>
            <a:endParaRPr lang="en-US" smtClean="0"/>
          </a:p>
        </p:txBody>
      </p:sp>
      <p:sp>
        <p:nvSpPr>
          <p:cNvPr id="142339" name="Header Placeholder 3"/>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
        <p:nvSpPr>
          <p:cNvPr id="142340"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42341"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42342" name="Slide Number Placeholder 6"/>
          <p:cNvSpPr txBox="1">
            <a:spLocks noGrp="1"/>
          </p:cNvSpPr>
          <p:nvPr/>
        </p:nvSpPr>
        <p:spPr bwMode="auto">
          <a:xfrm>
            <a:off x="3956050" y="8805863"/>
            <a:ext cx="3027363" cy="463550"/>
          </a:xfrm>
          <a:prstGeom prst="rect">
            <a:avLst/>
          </a:prstGeom>
          <a:noFill/>
          <a:ln w="9525">
            <a:noFill/>
            <a:miter lim="800000"/>
            <a:headEnd/>
            <a:tailEnd/>
          </a:ln>
        </p:spPr>
        <p:txBody>
          <a:bodyPr anchor="b"/>
          <a:lstStyle/>
          <a:p>
            <a:pPr algn="r"/>
            <a:fld id="{D6B067F5-A669-410C-8719-46D78CC2BEE8}" type="slidenum">
              <a:rPr lang="en-US" sz="1200">
                <a:latin typeface="Arial" charset="0"/>
              </a:rPr>
              <a:pPr algn="r"/>
              <a:t>14</a:t>
            </a:fld>
            <a:endParaRPr lang="en-US" sz="120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2"/>
          <p:cNvSpPr>
            <a:spLocks noGrp="1" noRot="1" noChangeAspect="1" noChangeArrowheads="1" noTextEdit="1"/>
          </p:cNvSpPr>
          <p:nvPr>
            <p:ph type="sldImg"/>
          </p:nvPr>
        </p:nvSpPr>
        <p:spPr>
          <a:ln/>
        </p:spPr>
      </p:sp>
      <p:sp>
        <p:nvSpPr>
          <p:cNvPr id="144386" name="Rectangle 3"/>
          <p:cNvSpPr>
            <a:spLocks noGrp="1" noChangeArrowheads="1"/>
          </p:cNvSpPr>
          <p:nvPr>
            <p:ph type="body" idx="1"/>
          </p:nvPr>
        </p:nvSpPr>
        <p:spPr>
          <a:noFill/>
          <a:ln/>
        </p:spPr>
        <p:txBody>
          <a:bodyPr/>
          <a:lstStyle/>
          <a:p>
            <a:r>
              <a:rPr lang="en-US" smtClean="0"/>
              <a:t>Top three user experience experts according to E-consultancy/ Bunnyfoot Usability and User Experience Report 2007</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2"/>
          <p:cNvSpPr>
            <a:spLocks noGrp="1" noRot="1" noChangeAspect="1" noChangeArrowheads="1" noTextEdit="1"/>
          </p:cNvSpPr>
          <p:nvPr>
            <p:ph type="sldImg"/>
          </p:nvPr>
        </p:nvSpPr>
        <p:spPr>
          <a:ln/>
        </p:spPr>
      </p:sp>
      <p:sp>
        <p:nvSpPr>
          <p:cNvPr id="146434" name="Rectangle 3"/>
          <p:cNvSpPr>
            <a:spLocks noGrp="1" noChangeArrowheads="1"/>
          </p:cNvSpPr>
          <p:nvPr>
            <p:ph type="body" idx="1"/>
          </p:nvPr>
        </p:nvSpPr>
        <p:spPr>
          <a:noFill/>
          <a:ln/>
        </p:spPr>
        <p:txBody>
          <a:bodyPr/>
          <a:lstStyle/>
          <a:p>
            <a:r>
              <a:rPr lang="en-US" smtClean="0"/>
              <a:t>Top three user experience experts according to E-consultancy/ Bunnyfoot Usability and User Experience Report 2007</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2"/>
          <p:cNvSpPr>
            <a:spLocks noGrp="1" noRot="1" noChangeAspect="1" noChangeArrowheads="1" noTextEdit="1"/>
          </p:cNvSpPr>
          <p:nvPr>
            <p:ph type="sldImg"/>
          </p:nvPr>
        </p:nvSpPr>
        <p:spPr>
          <a:ln/>
        </p:spPr>
      </p:sp>
      <p:sp>
        <p:nvSpPr>
          <p:cNvPr id="148482" name="Rectangle 3"/>
          <p:cNvSpPr>
            <a:spLocks noGrp="1" noChangeArrowheads="1"/>
          </p:cNvSpPr>
          <p:nvPr>
            <p:ph type="body" idx="1"/>
          </p:nvPr>
        </p:nvSpPr>
        <p:spPr>
          <a:noFill/>
          <a:ln/>
        </p:spPr>
        <p:txBody>
          <a:bodyPr/>
          <a:lstStyle/>
          <a:p>
            <a:r>
              <a:rPr lang="en-US" smtClean="0"/>
              <a:t>Top three user experience experts according to E-consultancy/ Bunnyfoot Usability and User Experience Report 2007</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2"/>
          <p:cNvSpPr>
            <a:spLocks noGrp="1" noRot="1" noChangeAspect="1" noChangeArrowheads="1" noTextEdit="1"/>
          </p:cNvSpPr>
          <p:nvPr>
            <p:ph type="sldImg"/>
          </p:nvPr>
        </p:nvSpPr>
        <p:spPr>
          <a:ln/>
        </p:spPr>
      </p:sp>
      <p:sp>
        <p:nvSpPr>
          <p:cNvPr id="150530" name="Rectangle 3"/>
          <p:cNvSpPr>
            <a:spLocks noGrp="1" noChangeArrowheads="1"/>
          </p:cNvSpPr>
          <p:nvPr>
            <p:ph type="body" idx="1"/>
          </p:nvPr>
        </p:nvSpPr>
        <p:spPr>
          <a:noFill/>
          <a:ln/>
        </p:spPr>
        <p:txBody>
          <a:bodyPr/>
          <a:lstStyle/>
          <a:p>
            <a:r>
              <a:rPr lang="en-US" smtClean="0"/>
              <a:t>Top three user experience experts according to E-consultancy/ Bunnyfoot Usability and User Experience Report 2007</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2"/>
          <p:cNvSpPr>
            <a:spLocks noGrp="1" noRot="1" noChangeAspect="1" noChangeArrowheads="1" noTextEdit="1"/>
          </p:cNvSpPr>
          <p:nvPr>
            <p:ph type="sldImg"/>
          </p:nvPr>
        </p:nvSpPr>
        <p:spPr>
          <a:ln/>
        </p:spPr>
      </p:sp>
      <p:sp>
        <p:nvSpPr>
          <p:cNvPr id="152578" name="Rectangle 3"/>
          <p:cNvSpPr>
            <a:spLocks noGrp="1" noChangeArrowheads="1"/>
          </p:cNvSpPr>
          <p:nvPr>
            <p:ph type="body" idx="1"/>
          </p:nvPr>
        </p:nvSpPr>
        <p:spPr>
          <a:noFill/>
          <a:ln/>
        </p:spPr>
        <p:txBody>
          <a:bodyPr/>
          <a:lstStyle/>
          <a:p>
            <a:r>
              <a:rPr lang="en-US" smtClean="0"/>
              <a:t>Top three user experience experts according to E-consultancy/ Bunnyfoot Usability and User Experience Report 2007</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7"/>
          <p:cNvSpPr txBox="1">
            <a:spLocks noGrp="1" noChangeArrowheads="1"/>
          </p:cNvSpPr>
          <p:nvPr/>
        </p:nvSpPr>
        <p:spPr bwMode="auto">
          <a:xfrm>
            <a:off x="3956050" y="8805863"/>
            <a:ext cx="3027363" cy="463550"/>
          </a:xfrm>
          <a:prstGeom prst="rect">
            <a:avLst/>
          </a:prstGeom>
          <a:noFill/>
          <a:ln w="9525">
            <a:noFill/>
            <a:miter lim="800000"/>
            <a:headEnd/>
            <a:tailEnd/>
          </a:ln>
        </p:spPr>
        <p:txBody>
          <a:bodyPr anchor="b"/>
          <a:lstStyle/>
          <a:p>
            <a:pPr algn="r"/>
            <a:fld id="{A4893BCE-9169-4710-A663-122A036F151C}" type="slidenum">
              <a:rPr lang="en-US" sz="1200">
                <a:latin typeface="Arial" charset="0"/>
              </a:rPr>
              <a:pPr algn="r"/>
              <a:t>2</a:t>
            </a:fld>
            <a:endParaRPr lang="en-US" sz="1200">
              <a:latin typeface="Arial" charset="0"/>
            </a:endParaRPr>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noFill/>
          <a:ln/>
        </p:spPr>
        <p:txBody>
          <a:bodyPr/>
          <a:lstStyle/>
          <a:p>
            <a:pPr eaLnBrk="1" hangingPunct="1"/>
            <a:endParaRPr lang="en-US" smtClean="0"/>
          </a:p>
        </p:txBody>
      </p:sp>
      <p:sp>
        <p:nvSpPr>
          <p:cNvPr id="116740"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16741"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16742" name="Header Placeholder 6"/>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956050" y="8805863"/>
            <a:ext cx="3027363" cy="463550"/>
          </a:xfrm>
          <a:prstGeom prst="rect">
            <a:avLst/>
          </a:prstGeom>
          <a:noFill/>
          <a:ln w="9525">
            <a:noFill/>
            <a:miter lim="800000"/>
            <a:headEnd/>
            <a:tailEnd/>
          </a:ln>
        </p:spPr>
        <p:txBody>
          <a:bodyPr anchor="b"/>
          <a:lstStyle/>
          <a:p>
            <a:pPr algn="r"/>
            <a:fld id="{9B70169E-C58C-4390-9D5D-6C408A1F07EC}" type="slidenum">
              <a:rPr lang="en-US" sz="1200">
                <a:latin typeface="Arial" charset="0"/>
              </a:rPr>
              <a:pPr algn="r"/>
              <a:t>20</a:t>
            </a:fld>
            <a:endParaRPr lang="en-US" sz="1200">
              <a:latin typeface="Arial" charset="0"/>
            </a:endParaRPr>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ln/>
        </p:spPr>
        <p:txBody>
          <a:bodyPr/>
          <a:lstStyle/>
          <a:p>
            <a:pPr eaLnBrk="1" hangingPunct="1"/>
            <a:endParaRPr lang="en-US" smtClean="0"/>
          </a:p>
        </p:txBody>
      </p:sp>
      <p:sp>
        <p:nvSpPr>
          <p:cNvPr id="154628"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54629"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54630" name="Header Placeholder 6"/>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2"/>
          <p:cNvSpPr>
            <a:spLocks noGrp="1" noRot="1" noChangeAspect="1" noChangeArrowheads="1" noTextEdit="1"/>
          </p:cNvSpPr>
          <p:nvPr>
            <p:ph type="sldImg"/>
          </p:nvPr>
        </p:nvSpPr>
        <p:spPr>
          <a:ln/>
        </p:spPr>
      </p:sp>
      <p:sp>
        <p:nvSpPr>
          <p:cNvPr id="1566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2"/>
          <p:cNvSpPr>
            <a:spLocks noGrp="1" noRot="1" noChangeAspect="1" noChangeArrowheads="1" noTextEdit="1"/>
          </p:cNvSpPr>
          <p:nvPr>
            <p:ph type="sldImg"/>
          </p:nvPr>
        </p:nvSpPr>
        <p:spPr>
          <a:ln/>
        </p:spPr>
      </p:sp>
      <p:sp>
        <p:nvSpPr>
          <p:cNvPr id="15872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p:cNvSpPr>
            <a:spLocks noGrp="1" noRot="1" noChangeAspect="1" noChangeArrowheads="1" noTextEdit="1"/>
          </p:cNvSpPr>
          <p:nvPr>
            <p:ph type="sldImg"/>
          </p:nvPr>
        </p:nvSpPr>
        <p:spPr>
          <a:ln/>
        </p:spPr>
      </p:sp>
      <p:sp>
        <p:nvSpPr>
          <p:cNvPr id="160770" name="Rectangle 3"/>
          <p:cNvSpPr>
            <a:spLocks noGrp="1" noChangeArrowheads="1"/>
          </p:cNvSpPr>
          <p:nvPr>
            <p:ph type="body" idx="1"/>
          </p:nvPr>
        </p:nvSpPr>
        <p:spPr>
          <a:noFill/>
          <a:ln/>
        </p:spPr>
        <p:txBody>
          <a:bodyPr/>
          <a:lstStyle/>
          <a:p>
            <a:r>
              <a:rPr lang="en-US" smtClean="0"/>
              <a:t>More statistics to support the importance of usability.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2"/>
          <p:cNvSpPr>
            <a:spLocks noGrp="1" noRot="1" noChangeAspect="1" noChangeArrowheads="1" noTextEdit="1"/>
          </p:cNvSpPr>
          <p:nvPr>
            <p:ph type="sldImg"/>
          </p:nvPr>
        </p:nvSpPr>
        <p:spPr>
          <a:ln/>
        </p:spPr>
      </p:sp>
      <p:sp>
        <p:nvSpPr>
          <p:cNvPr id="16281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2"/>
          <p:cNvSpPr>
            <a:spLocks noGrp="1" noRot="1" noChangeAspect="1" noChangeArrowheads="1" noTextEdit="1"/>
          </p:cNvSpPr>
          <p:nvPr>
            <p:ph type="sldImg"/>
          </p:nvPr>
        </p:nvSpPr>
        <p:spPr>
          <a:ln/>
        </p:spPr>
      </p:sp>
      <p:sp>
        <p:nvSpPr>
          <p:cNvPr id="164866" name="Rectangle 3"/>
          <p:cNvSpPr>
            <a:spLocks noGrp="1" noChangeArrowheads="1"/>
          </p:cNvSpPr>
          <p:nvPr>
            <p:ph type="body" idx="1"/>
          </p:nvPr>
        </p:nvSpPr>
        <p:spPr>
          <a:noFill/>
          <a:ln/>
        </p:spPr>
        <p:txBody>
          <a:bodyPr/>
          <a:lstStyle/>
          <a:p>
            <a:r>
              <a:rPr lang="en-US" smtClean="0"/>
              <a:t>More Statistics to help support why usability testing is important.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2"/>
          <p:cNvSpPr>
            <a:spLocks noGrp="1" noRot="1" noChangeAspect="1" noChangeArrowheads="1" noTextEdit="1"/>
          </p:cNvSpPr>
          <p:nvPr>
            <p:ph type="sldImg"/>
          </p:nvPr>
        </p:nvSpPr>
        <p:spPr>
          <a:ln/>
        </p:spPr>
      </p:sp>
      <p:sp>
        <p:nvSpPr>
          <p:cNvPr id="167938" name="Rectangle 3"/>
          <p:cNvSpPr>
            <a:spLocks noGrp="1" noChangeArrowheads="1"/>
          </p:cNvSpPr>
          <p:nvPr>
            <p:ph type="body" idx="1"/>
          </p:nvPr>
        </p:nvSpPr>
        <p:spPr>
          <a:noFill/>
          <a:ln/>
        </p:spPr>
        <p:txBody>
          <a:bodyPr/>
          <a:lstStyle/>
          <a:p>
            <a:r>
              <a:rPr lang="en-US" smtClean="0"/>
              <a:t>Example ROI calculator for use in presentations.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7"/>
          <p:cNvSpPr txBox="1">
            <a:spLocks noGrp="1" noChangeArrowheads="1"/>
          </p:cNvSpPr>
          <p:nvPr/>
        </p:nvSpPr>
        <p:spPr bwMode="auto">
          <a:xfrm>
            <a:off x="3956050" y="8805863"/>
            <a:ext cx="3027363" cy="463550"/>
          </a:xfrm>
          <a:prstGeom prst="rect">
            <a:avLst/>
          </a:prstGeom>
          <a:noFill/>
          <a:ln w="9525">
            <a:noFill/>
            <a:miter lim="800000"/>
            <a:headEnd/>
            <a:tailEnd/>
          </a:ln>
        </p:spPr>
        <p:txBody>
          <a:bodyPr anchor="b"/>
          <a:lstStyle/>
          <a:p>
            <a:pPr algn="r"/>
            <a:fld id="{7F303049-E035-432C-BEB8-A7062BDA10DA}" type="slidenum">
              <a:rPr lang="en-US" sz="1200">
                <a:latin typeface="Arial" charset="0"/>
              </a:rPr>
              <a:pPr algn="r"/>
              <a:t>27</a:t>
            </a:fld>
            <a:endParaRPr lang="en-US" sz="1200">
              <a:latin typeface="Arial" charset="0"/>
            </a:endParaRPr>
          </a:p>
        </p:txBody>
      </p:sp>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a:noFill/>
          <a:ln/>
        </p:spPr>
        <p:txBody>
          <a:bodyPr/>
          <a:lstStyle/>
          <a:p>
            <a:pPr eaLnBrk="1" hangingPunct="1"/>
            <a:endParaRPr lang="en-US" smtClean="0"/>
          </a:p>
        </p:txBody>
      </p:sp>
      <p:sp>
        <p:nvSpPr>
          <p:cNvPr id="169988"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69989"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69990" name="Header Placeholder 6"/>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2"/>
          <p:cNvSpPr>
            <a:spLocks noGrp="1" noRot="1" noChangeAspect="1" noChangeArrowheads="1" noTextEdit="1"/>
          </p:cNvSpPr>
          <p:nvPr>
            <p:ph type="sldImg"/>
          </p:nvPr>
        </p:nvSpPr>
        <p:spPr>
          <a:ln/>
        </p:spPr>
      </p:sp>
      <p:sp>
        <p:nvSpPr>
          <p:cNvPr id="1720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2"/>
          <p:cNvSpPr>
            <a:spLocks noGrp="1" noRot="1" noChangeAspect="1" noChangeArrowheads="1" noTextEdit="1"/>
          </p:cNvSpPr>
          <p:nvPr>
            <p:ph type="sldImg"/>
          </p:nvPr>
        </p:nvSpPr>
        <p:spPr>
          <a:ln/>
        </p:spPr>
      </p:sp>
      <p:sp>
        <p:nvSpPr>
          <p:cNvPr id="1740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Rot="1" noChangeAspect="1" noChangeArrowheads="1" noTextEdit="1"/>
          </p:cNvSpPr>
          <p:nvPr>
            <p:ph type="sldImg"/>
          </p:nvPr>
        </p:nvSpPr>
        <p:spPr>
          <a:ln/>
        </p:spPr>
      </p:sp>
      <p:sp>
        <p:nvSpPr>
          <p:cNvPr id="11878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Rectangle 2"/>
          <p:cNvSpPr>
            <a:spLocks noGrp="1" noRot="1" noChangeAspect="1" noChangeArrowheads="1" noTextEdit="1"/>
          </p:cNvSpPr>
          <p:nvPr>
            <p:ph type="sldImg"/>
          </p:nvPr>
        </p:nvSpPr>
        <p:spPr>
          <a:ln/>
        </p:spPr>
      </p:sp>
      <p:sp>
        <p:nvSpPr>
          <p:cNvPr id="17613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Rectangle 2"/>
          <p:cNvSpPr>
            <a:spLocks noGrp="1" noRot="1" noChangeAspect="1" noChangeArrowheads="1" noTextEdit="1"/>
          </p:cNvSpPr>
          <p:nvPr>
            <p:ph type="sldImg"/>
          </p:nvPr>
        </p:nvSpPr>
        <p:spPr>
          <a:ln/>
        </p:spPr>
      </p:sp>
      <p:sp>
        <p:nvSpPr>
          <p:cNvPr id="17817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2"/>
          <p:cNvSpPr>
            <a:spLocks noGrp="1" noRot="1" noChangeAspect="1" noChangeArrowheads="1" noTextEdit="1"/>
          </p:cNvSpPr>
          <p:nvPr>
            <p:ph type="sldImg"/>
          </p:nvPr>
        </p:nvSpPr>
        <p:spPr>
          <a:ln/>
        </p:spPr>
      </p:sp>
      <p:sp>
        <p:nvSpPr>
          <p:cNvPr id="18022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Rectangle 2"/>
          <p:cNvSpPr>
            <a:spLocks noGrp="1" noRot="1" noChangeAspect="1" noChangeArrowheads="1" noTextEdit="1"/>
          </p:cNvSpPr>
          <p:nvPr>
            <p:ph type="sldImg"/>
          </p:nvPr>
        </p:nvSpPr>
        <p:spPr>
          <a:ln/>
        </p:spPr>
      </p:sp>
      <p:sp>
        <p:nvSpPr>
          <p:cNvPr id="1822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Rectangle 2"/>
          <p:cNvSpPr>
            <a:spLocks noGrp="1" noRot="1" noChangeAspect="1" noChangeArrowheads="1" noTextEdit="1"/>
          </p:cNvSpPr>
          <p:nvPr>
            <p:ph type="sldImg"/>
          </p:nvPr>
        </p:nvSpPr>
        <p:spPr>
          <a:ln/>
        </p:spPr>
      </p:sp>
      <p:sp>
        <p:nvSpPr>
          <p:cNvPr id="18432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Rectangle 2"/>
          <p:cNvSpPr>
            <a:spLocks noGrp="1" noRot="1" noChangeAspect="1" noChangeArrowheads="1" noTextEdit="1"/>
          </p:cNvSpPr>
          <p:nvPr>
            <p:ph type="sldImg"/>
          </p:nvPr>
        </p:nvSpPr>
        <p:spPr>
          <a:ln/>
        </p:spPr>
      </p:sp>
      <p:sp>
        <p:nvSpPr>
          <p:cNvPr id="18637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Rectangle 2"/>
          <p:cNvSpPr>
            <a:spLocks noGrp="1" noRot="1" noChangeAspect="1" noChangeArrowheads="1" noTextEdit="1"/>
          </p:cNvSpPr>
          <p:nvPr>
            <p:ph type="sldImg"/>
          </p:nvPr>
        </p:nvSpPr>
        <p:spPr>
          <a:ln/>
        </p:spPr>
      </p:sp>
      <p:sp>
        <p:nvSpPr>
          <p:cNvPr id="18841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Rectangle 2"/>
          <p:cNvSpPr>
            <a:spLocks noGrp="1" noRot="1" noChangeAspect="1" noChangeArrowheads="1" noTextEdit="1"/>
          </p:cNvSpPr>
          <p:nvPr>
            <p:ph type="sldImg"/>
          </p:nvPr>
        </p:nvSpPr>
        <p:spPr>
          <a:ln/>
        </p:spPr>
      </p:sp>
      <p:sp>
        <p:nvSpPr>
          <p:cNvPr id="19046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2"/>
          <p:cNvSpPr>
            <a:spLocks noGrp="1" noRot="1" noChangeAspect="1" noChangeArrowheads="1" noTextEdit="1"/>
          </p:cNvSpPr>
          <p:nvPr>
            <p:ph type="sldImg"/>
          </p:nvPr>
        </p:nvSpPr>
        <p:spPr>
          <a:ln/>
        </p:spPr>
      </p:sp>
      <p:sp>
        <p:nvSpPr>
          <p:cNvPr id="1925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Rectangle 2"/>
          <p:cNvSpPr>
            <a:spLocks noGrp="1" noRot="1" noChangeAspect="1" noChangeArrowheads="1" noTextEdit="1"/>
          </p:cNvSpPr>
          <p:nvPr>
            <p:ph type="sldImg"/>
          </p:nvPr>
        </p:nvSpPr>
        <p:spPr>
          <a:ln/>
        </p:spPr>
      </p:sp>
      <p:sp>
        <p:nvSpPr>
          <p:cNvPr id="19456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7"/>
          <p:cNvSpPr txBox="1">
            <a:spLocks noGrp="1" noChangeArrowheads="1"/>
          </p:cNvSpPr>
          <p:nvPr/>
        </p:nvSpPr>
        <p:spPr bwMode="auto">
          <a:xfrm>
            <a:off x="3956050" y="8805863"/>
            <a:ext cx="3027363" cy="463550"/>
          </a:xfrm>
          <a:prstGeom prst="rect">
            <a:avLst/>
          </a:prstGeom>
          <a:noFill/>
          <a:ln w="9525">
            <a:noFill/>
            <a:miter lim="800000"/>
            <a:headEnd/>
            <a:tailEnd/>
          </a:ln>
        </p:spPr>
        <p:txBody>
          <a:bodyPr anchor="b"/>
          <a:lstStyle/>
          <a:p>
            <a:pPr algn="r"/>
            <a:fld id="{BB36B34F-396E-4801-88C0-0B440F6868F2}" type="slidenum">
              <a:rPr lang="en-US" sz="1200">
                <a:latin typeface="Arial" charset="0"/>
              </a:rPr>
              <a:pPr algn="r"/>
              <a:t>4</a:t>
            </a:fld>
            <a:endParaRPr lang="en-US" sz="1200">
              <a:latin typeface="Arial" charset="0"/>
            </a:endParaRPr>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p:spPr>
        <p:txBody>
          <a:bodyPr/>
          <a:lstStyle/>
          <a:p>
            <a:pPr eaLnBrk="1" hangingPunct="1"/>
            <a:endParaRPr lang="en-US" smtClean="0"/>
          </a:p>
        </p:txBody>
      </p:sp>
      <p:sp>
        <p:nvSpPr>
          <p:cNvPr id="120836"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20837"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20838" name="Header Placeholder 6"/>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7"/>
          <p:cNvSpPr txBox="1">
            <a:spLocks noGrp="1" noChangeArrowheads="1"/>
          </p:cNvSpPr>
          <p:nvPr/>
        </p:nvSpPr>
        <p:spPr bwMode="auto">
          <a:xfrm>
            <a:off x="3956050" y="8805863"/>
            <a:ext cx="3027363" cy="463550"/>
          </a:xfrm>
          <a:prstGeom prst="rect">
            <a:avLst/>
          </a:prstGeom>
          <a:noFill/>
          <a:ln w="9525">
            <a:noFill/>
            <a:miter lim="800000"/>
            <a:headEnd/>
            <a:tailEnd/>
          </a:ln>
        </p:spPr>
        <p:txBody>
          <a:bodyPr anchor="b"/>
          <a:lstStyle/>
          <a:p>
            <a:pPr algn="r"/>
            <a:fld id="{B4C80A2A-7D95-40EA-8181-102565E9EC1C}" type="slidenum">
              <a:rPr lang="en-US" sz="1200">
                <a:latin typeface="Arial" charset="0"/>
              </a:rPr>
              <a:pPr algn="r"/>
              <a:t>5</a:t>
            </a:fld>
            <a:endParaRPr lang="en-US" sz="1200">
              <a:latin typeface="Arial" charset="0"/>
            </a:endParaRPr>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p:spPr>
        <p:txBody>
          <a:bodyPr/>
          <a:lstStyle/>
          <a:p>
            <a:pPr eaLnBrk="1" hangingPunct="1"/>
            <a:endParaRPr lang="en-US" smtClean="0"/>
          </a:p>
        </p:txBody>
      </p:sp>
      <p:sp>
        <p:nvSpPr>
          <p:cNvPr id="122884"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22885"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22886" name="Header Placeholder 6"/>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Rot="1" noChangeAspect="1" noChangeArrowheads="1" noTextEdit="1"/>
          </p:cNvSpPr>
          <p:nvPr>
            <p:ph type="sldImg"/>
          </p:nvPr>
        </p:nvSpPr>
        <p:spPr>
          <a:ln/>
        </p:spPr>
      </p:sp>
      <p:sp>
        <p:nvSpPr>
          <p:cNvPr id="124930" name="Rectangle 3"/>
          <p:cNvSpPr>
            <a:spLocks noGrp="1" noChangeArrowheads="1"/>
          </p:cNvSpPr>
          <p:nvPr>
            <p:ph type="body" idx="1"/>
          </p:nvPr>
        </p:nvSpPr>
        <p:spPr>
          <a:noFill/>
          <a:ln/>
        </p:spPr>
        <p:txBody>
          <a:bodyPr/>
          <a:lstStyle/>
          <a:p>
            <a:pPr>
              <a:lnSpc>
                <a:spcPct val="90000"/>
              </a:lnSpc>
            </a:pPr>
            <a:r>
              <a:rPr lang="en-US" smtClean="0"/>
              <a:t>“Savings from earlier vs. later changes: Changes cost less when made</a:t>
            </a:r>
          </a:p>
          <a:p>
            <a:pPr>
              <a:lnSpc>
                <a:spcPct val="90000"/>
              </a:lnSpc>
            </a:pPr>
            <a:r>
              <a:rPr lang="en-US" smtClean="0"/>
              <a:t>earlier in the development life cycle. Twenty changes in a project, at 32</a:t>
            </a:r>
          </a:p>
          <a:p>
            <a:pPr>
              <a:lnSpc>
                <a:spcPct val="90000"/>
              </a:lnSpc>
            </a:pPr>
            <a:r>
              <a:rPr lang="en-US" smtClean="0"/>
              <a:t>hours per change and [a minimal] hourly rate of $35, would cost</a:t>
            </a:r>
          </a:p>
          <a:p>
            <a:pPr>
              <a:lnSpc>
                <a:spcPct val="90000"/>
              </a:lnSpc>
            </a:pPr>
            <a:r>
              <a:rPr lang="en-US" smtClean="0"/>
              <a:t>$22,400. Reducing this to 8 hours per change would reduce the cost to</a:t>
            </a:r>
          </a:p>
          <a:p>
            <a:pPr>
              <a:lnSpc>
                <a:spcPct val="90000"/>
              </a:lnSpc>
            </a:pPr>
            <a:r>
              <a:rPr lang="en-US" smtClean="0"/>
              <a:t>$5,600. Savings = $16,800.” (Human Factors International, 2001)</a:t>
            </a:r>
          </a:p>
          <a:p>
            <a:pPr>
              <a:lnSpc>
                <a:spcPct val="90000"/>
              </a:lnSpc>
            </a:pPr>
            <a:endParaRPr lang="en-US" smtClean="0"/>
          </a:p>
          <a:p>
            <a:pPr>
              <a:lnSpc>
                <a:spcPct val="90000"/>
              </a:lnSpc>
            </a:pPr>
            <a:r>
              <a:rPr lang="en-US" smtClean="0"/>
              <a:t>“A study of software engineering cost estimates showed that 63% of</a:t>
            </a:r>
          </a:p>
          <a:p>
            <a:pPr>
              <a:lnSpc>
                <a:spcPct val="90000"/>
              </a:lnSpc>
            </a:pPr>
            <a:r>
              <a:rPr lang="en-US" smtClean="0"/>
              <a:t>large software projects significantly overran their estimates (Nielsen,</a:t>
            </a:r>
          </a:p>
          <a:p>
            <a:pPr>
              <a:lnSpc>
                <a:spcPct val="90000"/>
              </a:lnSpc>
            </a:pPr>
            <a:r>
              <a:rPr lang="en-US" smtClean="0"/>
              <a:t>1993). When asked to explain their inaccurate cost estimates, software</a:t>
            </a:r>
          </a:p>
          <a:p>
            <a:pPr>
              <a:lnSpc>
                <a:spcPct val="90000"/>
              </a:lnSpc>
            </a:pPr>
            <a:r>
              <a:rPr lang="en-US" smtClean="0"/>
              <a:t>managers cited 24 different reasons and, interestingly, the four reasons</a:t>
            </a:r>
          </a:p>
          <a:p>
            <a:pPr>
              <a:lnSpc>
                <a:spcPct val="90000"/>
              </a:lnSpc>
            </a:pPr>
            <a:r>
              <a:rPr lang="en-US" smtClean="0"/>
              <a:t>rated as having the highest responsibility were related to usability</a:t>
            </a:r>
          </a:p>
          <a:p>
            <a:pPr>
              <a:lnSpc>
                <a:spcPct val="90000"/>
              </a:lnSpc>
            </a:pPr>
            <a:r>
              <a:rPr lang="en-US" smtClean="0"/>
              <a:t>engineering. Proper usability engineering methodology will prevent most</a:t>
            </a:r>
          </a:p>
          <a:p>
            <a:pPr>
              <a:lnSpc>
                <a:spcPct val="90000"/>
              </a:lnSpc>
            </a:pPr>
            <a:r>
              <a:rPr lang="en-US" smtClean="0"/>
              <a:t>such problems and thus substantially reduce cost overruns in software</a:t>
            </a:r>
          </a:p>
          <a:p>
            <a:pPr>
              <a:lnSpc>
                <a:spcPct val="90000"/>
              </a:lnSpc>
            </a:pPr>
            <a:r>
              <a:rPr lang="en-US" smtClean="0"/>
              <a:t>projects.” (Nielsen, 1993)</a:t>
            </a:r>
          </a:p>
          <a:p>
            <a:pPr>
              <a:lnSpc>
                <a:spcPct val="90000"/>
              </a:lnSpc>
            </a:pPr>
            <a:endParaRPr lang="en-US" smtClean="0"/>
          </a:p>
          <a:p>
            <a:pPr lvl="1">
              <a:lnSpc>
                <a:spcPct val="90000"/>
              </a:lnSpc>
            </a:pPr>
            <a:r>
              <a:rPr lang="en-US" smtClean="0">
                <a:solidFill>
                  <a:schemeClr val="bg1"/>
                </a:solidFill>
              </a:rPr>
              <a:t>Return on Investment for Usable User-Interface Design: Examples and Statistics</a:t>
            </a:r>
          </a:p>
          <a:p>
            <a:pPr lvl="2">
              <a:lnSpc>
                <a:spcPct val="90000"/>
              </a:lnSpc>
            </a:pPr>
            <a:r>
              <a:rPr lang="en-US" smtClean="0">
                <a:solidFill>
                  <a:schemeClr val="bg1"/>
                </a:solidFill>
              </a:rPr>
              <a:t>http://www.amanda.com/resources/ROI/AMA_ROIWhitePaper_28Feb02.pdf</a:t>
            </a:r>
          </a:p>
          <a:p>
            <a:pPr>
              <a:lnSpc>
                <a:spcPct val="90000"/>
              </a:lnSpc>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2"/>
          <p:cNvSpPr>
            <a:spLocks noGrp="1" noRot="1" noChangeAspect="1" noChangeArrowheads="1" noTextEdit="1"/>
          </p:cNvSpPr>
          <p:nvPr>
            <p:ph type="sldImg"/>
          </p:nvPr>
        </p:nvSpPr>
        <p:spPr>
          <a:ln/>
        </p:spPr>
      </p:sp>
      <p:sp>
        <p:nvSpPr>
          <p:cNvPr id="128002" name="Rectangle 3"/>
          <p:cNvSpPr>
            <a:spLocks noGrp="1" noChangeArrowheads="1"/>
          </p:cNvSpPr>
          <p:nvPr>
            <p:ph type="body" idx="1"/>
          </p:nvPr>
        </p:nvSpPr>
        <p:spPr>
          <a:noFill/>
          <a:ln/>
        </p:spPr>
        <p:txBody>
          <a:bodyPr/>
          <a:lstStyle/>
          <a:p>
            <a:r>
              <a:rPr lang="en-US" smtClean="0"/>
              <a:t>The ROI graph shows the percentage of survey respondents (y-axis) reporting ROI within the specified ranges (x-axis).</a:t>
            </a:r>
          </a:p>
          <a:p>
            <a:r>
              <a:rPr lang="en-US" smtClean="0"/>
              <a:t>For example, 39% of respondents experienced ROI from usability between 100% and 299%.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txBox="1">
            <a:spLocks noGrp="1" noChangeArrowheads="1"/>
          </p:cNvSpPr>
          <p:nvPr/>
        </p:nvSpPr>
        <p:spPr bwMode="auto">
          <a:xfrm>
            <a:off x="3956050" y="8805863"/>
            <a:ext cx="3027363" cy="463550"/>
          </a:xfrm>
          <a:prstGeom prst="rect">
            <a:avLst/>
          </a:prstGeom>
          <a:noFill/>
          <a:ln w="9525">
            <a:noFill/>
            <a:miter lim="800000"/>
            <a:headEnd/>
            <a:tailEnd/>
          </a:ln>
        </p:spPr>
        <p:txBody>
          <a:bodyPr anchor="b"/>
          <a:lstStyle/>
          <a:p>
            <a:pPr algn="r"/>
            <a:fld id="{19C06DAE-55C7-49BB-99F3-464E8D1D73FF}" type="slidenum">
              <a:rPr lang="en-US" sz="1200">
                <a:latin typeface="Arial" charset="0"/>
              </a:rPr>
              <a:pPr algn="r"/>
              <a:t>8</a:t>
            </a:fld>
            <a:endParaRPr lang="en-US" sz="1200">
              <a:latin typeface="Arial" charset="0"/>
            </a:endParaRPr>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p:spPr>
        <p:txBody>
          <a:bodyPr/>
          <a:lstStyle/>
          <a:p>
            <a:pPr eaLnBrk="1" hangingPunct="1"/>
            <a:r>
              <a:rPr lang="en-US" smtClean="0"/>
              <a:t>User research is the only way to understand and improve the 60% hidden beneath the surface.</a:t>
            </a:r>
          </a:p>
        </p:txBody>
      </p:sp>
      <p:sp>
        <p:nvSpPr>
          <p:cNvPr id="130052"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30053"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30054" name="Header Placeholder 6"/>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noTextEdit="1"/>
          </p:cNvSpPr>
          <p:nvPr>
            <p:ph type="sldImg"/>
          </p:nvPr>
        </p:nvSpPr>
        <p:spPr>
          <a:ln/>
        </p:spPr>
      </p:sp>
      <p:sp>
        <p:nvSpPr>
          <p:cNvPr id="132098" name="Notes Placeholder 2"/>
          <p:cNvSpPr>
            <a:spLocks noGrp="1"/>
          </p:cNvSpPr>
          <p:nvPr>
            <p:ph type="body" idx="1"/>
          </p:nvPr>
        </p:nvSpPr>
        <p:spPr>
          <a:noFill/>
          <a:ln/>
        </p:spPr>
        <p:txBody>
          <a:bodyPr/>
          <a:lstStyle/>
          <a:p>
            <a:r>
              <a:rPr lang="en-US" smtClean="0"/>
              <a:t>TechSmith tested 3 iterations of SnagIt 8.0, starting with a Flash prototype. Testing not only took into account the usability of the software but also the users initial user experience – essential for a “try-before-you-buy” software company. </a:t>
            </a:r>
          </a:p>
        </p:txBody>
      </p:sp>
      <p:sp>
        <p:nvSpPr>
          <p:cNvPr id="132099" name="Header Placeholder 3"/>
          <p:cNvSpPr txBox="1">
            <a:spLocks noGrp="1"/>
          </p:cNvSpPr>
          <p:nvPr/>
        </p:nvSpPr>
        <p:spPr bwMode="auto">
          <a:xfrm>
            <a:off x="0" y="0"/>
            <a:ext cx="3027363" cy="463550"/>
          </a:xfrm>
          <a:prstGeom prst="rect">
            <a:avLst/>
          </a:prstGeom>
          <a:noFill/>
          <a:ln w="9525">
            <a:noFill/>
            <a:miter lim="800000"/>
            <a:headEnd/>
            <a:tailEnd/>
          </a:ln>
        </p:spPr>
        <p:txBody>
          <a:bodyPr/>
          <a:lstStyle/>
          <a:p>
            <a:endParaRPr lang="en-US" sz="1200">
              <a:latin typeface="Arial" charset="0"/>
            </a:endParaRPr>
          </a:p>
        </p:txBody>
      </p:sp>
      <p:sp>
        <p:nvSpPr>
          <p:cNvPr id="132100" name="Date Placeholder 4"/>
          <p:cNvSpPr txBox="1">
            <a:spLocks noGrp="1"/>
          </p:cNvSpPr>
          <p:nvPr/>
        </p:nvSpPr>
        <p:spPr bwMode="auto">
          <a:xfrm>
            <a:off x="3956050" y="0"/>
            <a:ext cx="3027363" cy="463550"/>
          </a:xfrm>
          <a:prstGeom prst="rect">
            <a:avLst/>
          </a:prstGeom>
          <a:noFill/>
          <a:ln w="9525">
            <a:noFill/>
            <a:miter lim="800000"/>
            <a:headEnd/>
            <a:tailEnd/>
          </a:ln>
        </p:spPr>
        <p:txBody>
          <a:bodyPr/>
          <a:lstStyle/>
          <a:p>
            <a:pPr algn="r"/>
            <a:endParaRPr lang="en-US" sz="1200">
              <a:latin typeface="Arial" charset="0"/>
            </a:endParaRPr>
          </a:p>
        </p:txBody>
      </p:sp>
      <p:sp>
        <p:nvSpPr>
          <p:cNvPr id="132101" name="Footer Placeholder 5"/>
          <p:cNvSpPr txBox="1">
            <a:spLocks noGrp="1"/>
          </p:cNvSpPr>
          <p:nvPr/>
        </p:nvSpPr>
        <p:spPr bwMode="auto">
          <a:xfrm>
            <a:off x="0" y="8805863"/>
            <a:ext cx="3027363" cy="463550"/>
          </a:xfrm>
          <a:prstGeom prst="rect">
            <a:avLst/>
          </a:prstGeom>
          <a:noFill/>
          <a:ln w="9525">
            <a:noFill/>
            <a:miter lim="800000"/>
            <a:headEnd/>
            <a:tailEnd/>
          </a:ln>
        </p:spPr>
        <p:txBody>
          <a:bodyPr anchor="b"/>
          <a:lstStyle/>
          <a:p>
            <a:endParaRPr lang="en-US" sz="1200">
              <a:latin typeface="Arial" charset="0"/>
            </a:endParaRPr>
          </a:p>
        </p:txBody>
      </p:sp>
      <p:sp>
        <p:nvSpPr>
          <p:cNvPr id="132102" name="Slide Number Placeholder 6"/>
          <p:cNvSpPr txBox="1">
            <a:spLocks noGrp="1"/>
          </p:cNvSpPr>
          <p:nvPr/>
        </p:nvSpPr>
        <p:spPr bwMode="auto">
          <a:xfrm>
            <a:off x="3956050" y="8805863"/>
            <a:ext cx="3027363" cy="463550"/>
          </a:xfrm>
          <a:prstGeom prst="rect">
            <a:avLst/>
          </a:prstGeom>
          <a:noFill/>
          <a:ln w="9525">
            <a:noFill/>
            <a:miter lim="800000"/>
            <a:headEnd/>
            <a:tailEnd/>
          </a:ln>
        </p:spPr>
        <p:txBody>
          <a:bodyPr anchor="b"/>
          <a:lstStyle/>
          <a:p>
            <a:pPr algn="r"/>
            <a:fld id="{DBE2A153-A6ED-424B-802E-011D5BAA0284}" type="slidenum">
              <a:rPr lang="en-US" sz="1200">
                <a:latin typeface="Arial" charset="0"/>
              </a:rPr>
              <a:pPr algn="r"/>
              <a:t>9</a:t>
            </a:fld>
            <a:endParaRPr lang="en-US" sz="120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A4B81D6-5757-48FE-B680-D184E507B27E}"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5647E49-C8A5-4C81-AD65-448C5E80C75A}"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257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
            <a:ext cx="60198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DAAB89-8FE2-4CA5-85FC-0AA1B7572A31}"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7"/>
          <p:cNvSpPr>
            <a:spLocks noGrp="1" noChangeArrowheads="1"/>
          </p:cNvSpPr>
          <p:nvPr>
            <p:ph type="sldNum" sz="quarter" idx="10"/>
          </p:nvPr>
        </p:nvSpPr>
        <p:spPr>
          <a:ln/>
        </p:spPr>
        <p:txBody>
          <a:bodyPr/>
          <a:lstStyle>
            <a:lvl1pPr>
              <a:defRPr/>
            </a:lvl1pPr>
          </a:lstStyle>
          <a:p>
            <a:pPr>
              <a:defRPr/>
            </a:pPr>
            <a:r>
              <a:rPr lang="en-US"/>
              <a:t>Slide </a:t>
            </a:r>
            <a:fld id="{888BE1CE-6711-474E-887A-3E8CCDA1A2C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sldNum" sz="quarter" idx="10"/>
          </p:nvPr>
        </p:nvSpPr>
        <p:spPr>
          <a:ln/>
        </p:spPr>
        <p:txBody>
          <a:bodyPr/>
          <a:lstStyle>
            <a:lvl1pPr>
              <a:defRPr/>
            </a:lvl1pPr>
          </a:lstStyle>
          <a:p>
            <a:pPr>
              <a:defRPr/>
            </a:pPr>
            <a:r>
              <a:rPr lang="en-US"/>
              <a:t>Slide </a:t>
            </a:r>
            <a:fld id="{5E0CD388-1616-4F2F-8231-85C3F6EA33FA}"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r>
              <a:rPr lang="en-US"/>
              <a:t>Slide </a:t>
            </a:r>
            <a:fld id="{097F98EF-BE2C-4492-9E05-282FF8F4E1D5}"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0825" y="1182688"/>
            <a:ext cx="2025650" cy="50688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428875" y="1182688"/>
            <a:ext cx="2027238" cy="50688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p:cNvSpPr>
            <a:spLocks noGrp="1" noChangeArrowheads="1"/>
          </p:cNvSpPr>
          <p:nvPr>
            <p:ph type="sldNum" sz="quarter" idx="10"/>
          </p:nvPr>
        </p:nvSpPr>
        <p:spPr>
          <a:ln/>
        </p:spPr>
        <p:txBody>
          <a:bodyPr/>
          <a:lstStyle>
            <a:lvl1pPr>
              <a:defRPr/>
            </a:lvl1pPr>
          </a:lstStyle>
          <a:p>
            <a:pPr>
              <a:defRPr/>
            </a:pPr>
            <a:r>
              <a:rPr lang="en-US"/>
              <a:t>Slide </a:t>
            </a:r>
            <a:fld id="{09668FF0-D9E9-40C3-BDD2-43AD45EFA689}"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
          <p:cNvSpPr>
            <a:spLocks noGrp="1" noChangeArrowheads="1"/>
          </p:cNvSpPr>
          <p:nvPr>
            <p:ph type="sldNum" sz="quarter" idx="10"/>
          </p:nvPr>
        </p:nvSpPr>
        <p:spPr>
          <a:ln/>
        </p:spPr>
        <p:txBody>
          <a:bodyPr/>
          <a:lstStyle>
            <a:lvl1pPr>
              <a:defRPr/>
            </a:lvl1pPr>
          </a:lstStyle>
          <a:p>
            <a:pPr>
              <a:defRPr/>
            </a:pPr>
            <a:r>
              <a:rPr lang="en-US"/>
              <a:t>Slide </a:t>
            </a:r>
            <a:fld id="{101F7593-D0BF-4747-A088-990FE56C769E}"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7"/>
          <p:cNvSpPr>
            <a:spLocks noGrp="1" noChangeArrowheads="1"/>
          </p:cNvSpPr>
          <p:nvPr>
            <p:ph type="sldNum" sz="quarter" idx="10"/>
          </p:nvPr>
        </p:nvSpPr>
        <p:spPr>
          <a:ln/>
        </p:spPr>
        <p:txBody>
          <a:bodyPr/>
          <a:lstStyle>
            <a:lvl1pPr>
              <a:defRPr/>
            </a:lvl1pPr>
          </a:lstStyle>
          <a:p>
            <a:pPr>
              <a:defRPr/>
            </a:pPr>
            <a:r>
              <a:rPr lang="en-US"/>
              <a:t>Slide </a:t>
            </a:r>
            <a:fld id="{09CA2757-7038-443D-A98F-B5788AAAB313}"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r>
              <a:rPr lang="en-US"/>
              <a:t>Slide </a:t>
            </a:r>
            <a:fld id="{485C6A62-B03E-4D98-A94C-9984932BE488}"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r>
              <a:rPr lang="en-US"/>
              <a:t>Slide </a:t>
            </a:r>
            <a:fld id="{E0B97840-0D20-48FB-BB19-D0084E154AC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DF9A2FF-861B-4EDB-B602-8D1880F995B0}"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r>
              <a:rPr lang="en-US"/>
              <a:t>Slide </a:t>
            </a:r>
            <a:fld id="{7926464F-27D2-4B55-B816-76EFFDAD7912}"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sldNum" sz="quarter" idx="10"/>
          </p:nvPr>
        </p:nvSpPr>
        <p:spPr>
          <a:ln/>
        </p:spPr>
        <p:txBody>
          <a:bodyPr/>
          <a:lstStyle>
            <a:lvl1pPr>
              <a:defRPr/>
            </a:lvl1pPr>
          </a:lstStyle>
          <a:p>
            <a:pPr>
              <a:defRPr/>
            </a:pPr>
            <a:r>
              <a:rPr lang="en-US"/>
              <a:t>Slide </a:t>
            </a:r>
            <a:fld id="{A2660673-B4A5-41B6-A631-47700BE4C58E}"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9738" y="608013"/>
            <a:ext cx="2217737" cy="56435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6525" y="608013"/>
            <a:ext cx="6500813" cy="5643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sldNum" sz="quarter" idx="10"/>
          </p:nvPr>
        </p:nvSpPr>
        <p:spPr>
          <a:ln/>
        </p:spPr>
        <p:txBody>
          <a:bodyPr/>
          <a:lstStyle>
            <a:lvl1pPr>
              <a:defRPr/>
            </a:lvl1pPr>
          </a:lstStyle>
          <a:p>
            <a:pPr>
              <a:defRPr/>
            </a:pPr>
            <a:r>
              <a:rPr lang="en-US"/>
              <a:t>Slide </a:t>
            </a:r>
            <a:fld id="{EE9CE135-152E-40B3-B19F-FFEFC980E16A}"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98984F-63B5-4B09-B4E5-9FAD5D2FC70D}"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01D3AE7-8DDC-435E-A073-37816ACFAB93}"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720D612-CBF2-433F-8993-EFA5EE1ECA59}"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C357974-5B16-4F22-9A65-B79829453581}" type="slidenum">
              <a:rPr lang="en-US"/>
              <a:pPr>
                <a:defRPr/>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A4A1749A-4F09-4C4B-8550-F116CCA23C47}" type="slidenum">
              <a:rPr lang="en-US"/>
              <a:pPr>
                <a:defRPr/>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287F8A6-B19A-4DD8-819B-3D1324FEB633}" type="slidenum">
              <a:rPr lang="en-US"/>
              <a:pPr>
                <a:defRPr/>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24D4879-D0DC-4FC6-A31E-39C7F7310EE1}"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313483D-6076-41DD-BC3B-B298BA8D14C7}"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644D426-0D08-4921-B30F-ED6AE43042A7}" type="slidenum">
              <a:rPr lang="en-US"/>
              <a:pPr>
                <a:defRPr/>
              </a:pPr>
              <a:t>‹#›</a:t>
            </a:fld>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C020684-B909-41C7-BD9E-8E441EEECF2B}" type="slidenum">
              <a:rPr lang="en-US"/>
              <a:pPr>
                <a:defRPr/>
              </a:pPr>
              <a:t>‹#›</a:t>
            </a:fld>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D3197C2-5081-4C21-89EB-35EEFB357B79}" type="slidenum">
              <a:rPr lang="en-US"/>
              <a:pPr>
                <a:defRPr/>
              </a:pPr>
              <a:t>‹#›</a:t>
            </a:fld>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257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
            <a:ext cx="60198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F8087AA-36F2-4698-B6E2-DB2A8B7BBBF2}" type="slidenum">
              <a:rPr lang="en-US"/>
              <a:pPr>
                <a:defRPr/>
              </a:pPr>
              <a:t>‹#›</a:t>
            </a:fld>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55F18FA-7205-4D55-BAA8-EA44BD7F667F}" type="slidenum">
              <a:rPr lang="en-US"/>
              <a:pPr>
                <a:defRPr/>
              </a:pPr>
              <a:t>‹#›</a:t>
            </a:fld>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991319F-B994-4647-A71D-9FAE8B5812EE}" type="slidenum">
              <a:rPr lang="en-US"/>
              <a:pPr>
                <a:defRPr/>
              </a:pPr>
              <a:t>‹#›</a:t>
            </a:fld>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BCF0C1A-A33B-42BA-AC39-16ECAC4FB506}" type="slidenum">
              <a:rPr lang="en-US"/>
              <a:pPr>
                <a:defRPr/>
              </a:pPr>
              <a:t>‹#›</a:t>
            </a:fld>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6A07794-61C5-469B-8A9D-EC0A4B3765B7}" type="slidenum">
              <a:rPr lang="en-US"/>
              <a:pPr>
                <a:defRPr/>
              </a:pPr>
              <a:t>‹#›</a:t>
            </a:fld>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3238ADC-0D32-4936-B445-3AB49C533BB7}" type="slidenum">
              <a:rPr lang="en-US"/>
              <a:pPr>
                <a:defRPr/>
              </a:pPr>
              <a:t>‹#›</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F95328C-D8AA-4B6D-AB77-978F1051422D}"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27F7755-2EFF-4DDD-9571-516EDDCC0EE4}"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70577DE-DF44-4099-A3E6-D07ADDA4EC36}" type="slidenum">
              <a:rPr lang="en-US"/>
              <a:pPr>
                <a:defRPr/>
              </a:pPr>
              <a:t>‹#›</a:t>
            </a:fld>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4A146C7-EC18-49DA-B8D8-EFC985B7BD76}" type="slidenum">
              <a:rPr lang="en-US"/>
              <a:pPr>
                <a:defRPr/>
              </a:pPr>
              <a:t>‹#›</a:t>
            </a:fld>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19103B4-AF10-4620-93FC-EA74D4128E1B}" type="slidenum">
              <a:rPr lang="en-US"/>
              <a:pPr>
                <a:defRPr/>
              </a:pPr>
              <a:t>‹#›</a:t>
            </a:fld>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4B612E4-F509-4392-B02C-2214AFCB3324}" type="slidenum">
              <a:rPr lang="en-US"/>
              <a:pPr>
                <a:defRPr/>
              </a:pPr>
              <a:t>‹#›</a:t>
            </a:fld>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257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
            <a:ext cx="60198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7C587EB-949F-4DD0-9452-E6FF1D4529AF}" type="slidenum">
              <a:rPr lang="en-US"/>
              <a:pPr>
                <a:defRPr/>
              </a:pPr>
              <a:t>‹#›</a:t>
            </a:fld>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1"/>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pPr>
              <a:defRPr/>
            </a:pPr>
            <a:fld id="{0C901511-0D14-427C-B7FC-6E7805BA1360}" type="slidenum">
              <a:rPr lang="en-US"/>
              <a:pPr>
                <a:defRPr/>
              </a:pPr>
              <a:t>‹#›</a:t>
            </a:fld>
            <a:endParaRPr 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pPr>
              <a:defRPr/>
            </a:pPr>
            <a:fld id="{6FFDE8A4-D23D-4784-A0AB-C0BF78D5CD12}" type="slidenum">
              <a:rPr lang="en-US"/>
              <a:pPr>
                <a:defRPr/>
              </a:pPr>
              <a:t>‹#›</a:t>
            </a:fld>
            <a:endParaRPr 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1"/>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pPr>
              <a:defRPr/>
            </a:pPr>
            <a:fld id="{BDD6FF13-8534-4224-914D-064DC2109C67}" type="slidenum">
              <a:rPr lang="en-US"/>
              <a:pPr>
                <a:defRPr/>
              </a:pPr>
              <a:t>‹#›</a:t>
            </a:fld>
            <a:endParaRPr 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
          <p:cNvSpPr>
            <a:spLocks noGrp="1"/>
          </p:cNvSpPr>
          <p:nvPr>
            <p:ph type="dt" sz="half" idx="10"/>
          </p:nvPr>
        </p:nvSpPr>
        <p:spPr/>
        <p:txBody>
          <a:bodyPr/>
          <a:lstStyle>
            <a:lvl1pPr>
              <a:defRPr/>
            </a:lvl1pPr>
          </a:lstStyle>
          <a:p>
            <a:pPr>
              <a:defRPr/>
            </a:pPr>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3"/>
          <p:cNvSpPr>
            <a:spLocks noGrp="1"/>
          </p:cNvSpPr>
          <p:nvPr>
            <p:ph type="sldNum" sz="quarter" idx="12"/>
          </p:nvPr>
        </p:nvSpPr>
        <p:spPr/>
        <p:txBody>
          <a:bodyPr/>
          <a:lstStyle>
            <a:lvl1pPr>
              <a:defRPr/>
            </a:lvl1pPr>
          </a:lstStyle>
          <a:p>
            <a:pPr>
              <a:defRPr/>
            </a:pPr>
            <a:fld id="{D4E12414-EE23-4B49-89D1-681E148C57D9}" type="slidenum">
              <a:rPr lang="en-US"/>
              <a:pPr>
                <a:defRPr/>
              </a:pPr>
              <a:t>‹#›</a:t>
            </a:fld>
            <a:endParaRPr 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1"/>
          <p:cNvSpPr>
            <a:spLocks noGrp="1"/>
          </p:cNvSpPr>
          <p:nvPr>
            <p:ph type="dt" sz="half" idx="10"/>
          </p:nvPr>
        </p:nvSpPr>
        <p:spPr/>
        <p:txBody>
          <a:bodyPr/>
          <a:lstStyle>
            <a:lvl1pPr>
              <a:defRPr/>
            </a:lvl1pPr>
          </a:lstStyle>
          <a:p>
            <a:pPr>
              <a:defRPr/>
            </a:pPr>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3"/>
          <p:cNvSpPr>
            <a:spLocks noGrp="1"/>
          </p:cNvSpPr>
          <p:nvPr>
            <p:ph type="sldNum" sz="quarter" idx="12"/>
          </p:nvPr>
        </p:nvSpPr>
        <p:spPr/>
        <p:txBody>
          <a:bodyPr/>
          <a:lstStyle>
            <a:lvl1pPr>
              <a:defRPr/>
            </a:lvl1pPr>
          </a:lstStyle>
          <a:p>
            <a:pPr>
              <a:defRPr/>
            </a:pPr>
            <a:fld id="{6A1DF591-FE75-4071-A69D-DAC8D8BCAAD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98F2EA6-004E-484A-90B8-9CA0B10E63B2}" type="slidenum">
              <a:rPr lang="en-US"/>
              <a:pPr>
                <a:defRPr/>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
          <p:cNvSpPr>
            <a:spLocks noGrp="1"/>
          </p:cNvSpPr>
          <p:nvPr>
            <p:ph type="dt" sz="half" idx="10"/>
          </p:nvPr>
        </p:nvSpPr>
        <p:spPr/>
        <p:txBody>
          <a:bodyPr/>
          <a:lstStyle>
            <a:lvl1pPr>
              <a:defRPr/>
            </a:lvl1pPr>
          </a:lstStyle>
          <a:p>
            <a:pPr>
              <a:defRPr/>
            </a:pPr>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pPr>
              <a:defRPr/>
            </a:pPr>
            <a:fld id="{B24D147B-B24B-4EC5-A0E6-9BF4BA43B27C}" type="slidenum">
              <a:rPr lang="en-US"/>
              <a:pPr>
                <a:defRPr/>
              </a:pPr>
              <a:t>‹#›</a:t>
            </a:fld>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E59C809B-F75C-4A8E-884F-01D407B2D71F}" type="slidenum">
              <a:rPr lang="en-US"/>
              <a:pPr>
                <a:defRPr/>
              </a:pPr>
              <a:t>‹#›</a:t>
            </a:fld>
            <a:endParaRPr 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1"/>
          <p:cNvSpPr>
            <a:spLocks noGrp="1"/>
          </p:cNvSpPr>
          <p:nvPr>
            <p:ph type="dt" sz="half" idx="10"/>
          </p:nvPr>
        </p:nvSpPr>
        <p:spPr/>
        <p:txBody>
          <a:bodyPr/>
          <a:lstStyle>
            <a:lvl1pPr>
              <a:defRPr/>
            </a:lvl1pPr>
          </a:lstStyle>
          <a:p>
            <a:pPr>
              <a:defRPr/>
            </a:pPr>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3"/>
          <p:cNvSpPr>
            <a:spLocks noGrp="1"/>
          </p:cNvSpPr>
          <p:nvPr>
            <p:ph type="sldNum" sz="quarter" idx="12"/>
          </p:nvPr>
        </p:nvSpPr>
        <p:spPr/>
        <p:txBody>
          <a:bodyPr/>
          <a:lstStyle>
            <a:lvl1pPr>
              <a:defRPr/>
            </a:lvl1pPr>
          </a:lstStyle>
          <a:p>
            <a:pPr>
              <a:defRPr/>
            </a:pPr>
            <a:fld id="{660B7B28-502D-443D-86BF-BA9FE55D1223}" type="slidenum">
              <a:rPr lang="en-US"/>
              <a:pPr>
                <a:defRPr/>
              </a:pPr>
              <a:t>‹#›</a:t>
            </a:fld>
            <a:endParaRPr 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1"/>
          <p:cNvSpPr>
            <a:spLocks noGrp="1"/>
          </p:cNvSpPr>
          <p:nvPr>
            <p:ph type="dt" sz="half" idx="10"/>
          </p:nvPr>
        </p:nvSpPr>
        <p:spPr/>
        <p:txBody>
          <a:bodyPr/>
          <a:lstStyle>
            <a:lvl1pPr>
              <a:defRPr/>
            </a:lvl1pPr>
          </a:lstStyle>
          <a:p>
            <a:pPr>
              <a:defRPr/>
            </a:pPr>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3"/>
          <p:cNvSpPr>
            <a:spLocks noGrp="1"/>
          </p:cNvSpPr>
          <p:nvPr>
            <p:ph type="sldNum" sz="quarter" idx="12"/>
          </p:nvPr>
        </p:nvSpPr>
        <p:spPr/>
        <p:txBody>
          <a:bodyPr/>
          <a:lstStyle>
            <a:lvl1pPr>
              <a:defRPr/>
            </a:lvl1pPr>
          </a:lstStyle>
          <a:p>
            <a:pPr>
              <a:defRPr/>
            </a:pPr>
            <a:fld id="{D9BA0518-004A-4525-BE46-45C1BC5536E9}" type="slidenum">
              <a:rPr lang="en-US"/>
              <a:pPr>
                <a:defRPr/>
              </a:pPr>
              <a:t>‹#›</a:t>
            </a:fld>
            <a:endParaRPr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pPr>
              <a:defRPr/>
            </a:pPr>
            <a:fld id="{CDBCFB62-FAEB-4992-A86A-94AE5B4FE42D}" type="slidenum">
              <a:rPr lang="en-US"/>
              <a:pPr>
                <a:defRPr/>
              </a:pPr>
              <a:t>‹#›</a:t>
            </a:fld>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257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
            <a:ext cx="60198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pPr>
              <a:defRPr/>
            </a:pPr>
            <a:fld id="{4DBE27A2-4318-4433-B681-2531F1296AF3}" type="slidenum">
              <a:rPr lang="en-US"/>
              <a:pPr>
                <a:defRPr/>
              </a:pPr>
              <a:t>‹#›</a:t>
            </a:fld>
            <a:endParaRPr 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4"/>
          <p:cNvSpPr>
            <a:spLocks noGrp="1"/>
          </p:cNvSpPr>
          <p:nvPr>
            <p:ph type="dt" sz="half" idx="10"/>
          </p:nvPr>
        </p:nvSpPr>
        <p:spPr/>
        <p:txBody>
          <a:bodyPr/>
          <a:lstStyle>
            <a:lvl1pPr>
              <a:defRPr/>
            </a:lvl1pPr>
          </a:lstStyle>
          <a:p>
            <a:pPr>
              <a:defRPr/>
            </a:pPr>
            <a:endParaRPr lang="en-US"/>
          </a:p>
        </p:txBody>
      </p:sp>
      <p:sp>
        <p:nvSpPr>
          <p:cNvPr id="5" name="Footer Placeholder 5"/>
          <p:cNvSpPr>
            <a:spLocks noGrp="1"/>
          </p:cNvSpPr>
          <p:nvPr>
            <p:ph type="ftr" sz="quarter" idx="11"/>
          </p:nvPr>
        </p:nvSpPr>
        <p:spPr/>
        <p:txBody>
          <a:bodyPr/>
          <a:lstStyle>
            <a:lvl1pPr>
              <a:defRPr/>
            </a:lvl1pPr>
          </a:lstStyle>
          <a:p>
            <a:pPr>
              <a:defRPr/>
            </a:pPr>
            <a:endParaRPr lang="en-US"/>
          </a:p>
        </p:txBody>
      </p:sp>
      <p:sp>
        <p:nvSpPr>
          <p:cNvPr id="6" name="Slide Number Placeholder 6"/>
          <p:cNvSpPr>
            <a:spLocks noGrp="1"/>
          </p:cNvSpPr>
          <p:nvPr>
            <p:ph type="sldNum" sz="quarter" idx="12"/>
          </p:nvPr>
        </p:nvSpPr>
        <p:spPr/>
        <p:txBody>
          <a:bodyPr/>
          <a:lstStyle>
            <a:lvl1pPr>
              <a:defRPr/>
            </a:lvl1pPr>
          </a:lstStyle>
          <a:p>
            <a:pPr>
              <a:defRPr/>
            </a:pPr>
            <a:fld id="{49F48E58-1C3C-4531-B9C4-8EA4AAD1E494}" type="slidenum">
              <a:rPr lang="en-US"/>
              <a:pPr>
                <a:defRPr/>
              </a:pPr>
              <a:t>‹#›</a:t>
            </a:fld>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4"/>
          <p:cNvSpPr>
            <a:spLocks noGrp="1"/>
          </p:cNvSpPr>
          <p:nvPr>
            <p:ph type="dt" sz="half" idx="10"/>
          </p:nvPr>
        </p:nvSpPr>
        <p:spPr/>
        <p:txBody>
          <a:bodyPr/>
          <a:lstStyle>
            <a:lvl1pPr>
              <a:defRPr/>
            </a:lvl1pPr>
          </a:lstStyle>
          <a:p>
            <a:pPr>
              <a:defRPr/>
            </a:pPr>
            <a:endParaRPr lang="en-US"/>
          </a:p>
        </p:txBody>
      </p:sp>
      <p:sp>
        <p:nvSpPr>
          <p:cNvPr id="5" name="Footer Placeholder 5"/>
          <p:cNvSpPr>
            <a:spLocks noGrp="1"/>
          </p:cNvSpPr>
          <p:nvPr>
            <p:ph type="ftr" sz="quarter" idx="11"/>
          </p:nvPr>
        </p:nvSpPr>
        <p:spPr/>
        <p:txBody>
          <a:bodyPr/>
          <a:lstStyle>
            <a:lvl1pPr>
              <a:defRPr/>
            </a:lvl1pPr>
          </a:lstStyle>
          <a:p>
            <a:pPr>
              <a:defRPr/>
            </a:pPr>
            <a:endParaRPr lang="en-US"/>
          </a:p>
        </p:txBody>
      </p:sp>
      <p:sp>
        <p:nvSpPr>
          <p:cNvPr id="6" name="Slide Number Placeholder 6"/>
          <p:cNvSpPr>
            <a:spLocks noGrp="1"/>
          </p:cNvSpPr>
          <p:nvPr>
            <p:ph type="sldNum" sz="quarter" idx="12"/>
          </p:nvPr>
        </p:nvSpPr>
        <p:spPr/>
        <p:txBody>
          <a:bodyPr/>
          <a:lstStyle>
            <a:lvl1pPr>
              <a:defRPr/>
            </a:lvl1pPr>
          </a:lstStyle>
          <a:p>
            <a:pPr>
              <a:defRPr/>
            </a:pPr>
            <a:fld id="{2BAA251A-4EEE-4D03-BBF6-A8D1D22120F4}" type="slidenum">
              <a:rPr lang="en-US"/>
              <a:pPr>
                <a:defRPr/>
              </a:pPr>
              <a:t>‹#›</a:t>
            </a:fld>
            <a:endParaRPr 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4"/>
          <p:cNvSpPr>
            <a:spLocks noGrp="1"/>
          </p:cNvSpPr>
          <p:nvPr>
            <p:ph type="dt" sz="half" idx="10"/>
          </p:nvPr>
        </p:nvSpPr>
        <p:spPr/>
        <p:txBody>
          <a:bodyPr/>
          <a:lstStyle>
            <a:lvl1pPr>
              <a:defRPr/>
            </a:lvl1pPr>
          </a:lstStyle>
          <a:p>
            <a:pPr>
              <a:defRPr/>
            </a:pPr>
            <a:endParaRPr lang="en-US"/>
          </a:p>
        </p:txBody>
      </p:sp>
      <p:sp>
        <p:nvSpPr>
          <p:cNvPr id="5" name="Footer Placeholder 5"/>
          <p:cNvSpPr>
            <a:spLocks noGrp="1"/>
          </p:cNvSpPr>
          <p:nvPr>
            <p:ph type="ftr" sz="quarter" idx="11"/>
          </p:nvPr>
        </p:nvSpPr>
        <p:spPr/>
        <p:txBody>
          <a:bodyPr/>
          <a:lstStyle>
            <a:lvl1pPr>
              <a:defRPr/>
            </a:lvl1pPr>
          </a:lstStyle>
          <a:p>
            <a:pPr>
              <a:defRPr/>
            </a:pPr>
            <a:endParaRPr lang="en-US"/>
          </a:p>
        </p:txBody>
      </p:sp>
      <p:sp>
        <p:nvSpPr>
          <p:cNvPr id="6" name="Slide Number Placeholder 6"/>
          <p:cNvSpPr>
            <a:spLocks noGrp="1"/>
          </p:cNvSpPr>
          <p:nvPr>
            <p:ph type="sldNum" sz="quarter" idx="12"/>
          </p:nvPr>
        </p:nvSpPr>
        <p:spPr/>
        <p:txBody>
          <a:bodyPr/>
          <a:lstStyle>
            <a:lvl1pPr>
              <a:defRPr/>
            </a:lvl1pPr>
          </a:lstStyle>
          <a:p>
            <a:pPr>
              <a:defRPr/>
            </a:pPr>
            <a:fld id="{6A734AB5-682B-42DB-B6B3-1E7A21FDA3D2}" type="slidenum">
              <a:rPr lang="en-US"/>
              <a:pPr>
                <a:defRPr/>
              </a:pPr>
              <a:t>‹#›</a:t>
            </a:fld>
            <a:endParaRPr 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3FB73B1-4BD1-4FA1-BE25-46AA161E9BB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A5D24D1-F178-43B7-9570-C701E8F49DD9}" type="slidenum">
              <a:rPr lang="en-US"/>
              <a:pPr>
                <a:defRPr/>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4"/>
          <p:cNvSpPr>
            <a:spLocks noGrp="1"/>
          </p:cNvSpPr>
          <p:nvPr>
            <p:ph type="dt" sz="half" idx="10"/>
          </p:nvPr>
        </p:nvSpPr>
        <p:spPr/>
        <p:txBody>
          <a:bodyPr/>
          <a:lstStyle>
            <a:lvl1pPr>
              <a:defRPr/>
            </a:lvl1pPr>
          </a:lstStyle>
          <a:p>
            <a:pPr>
              <a:defRPr/>
            </a:pPr>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5D271D67-233A-46E3-BF9E-2470190A4668}" type="slidenum">
              <a:rPr lang="en-US"/>
              <a:pPr>
                <a:defRPr/>
              </a:pPr>
              <a:t>‹#›</a:t>
            </a:fld>
            <a:endParaRPr 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4"/>
          <p:cNvSpPr>
            <a:spLocks noGrp="1"/>
          </p:cNvSpPr>
          <p:nvPr>
            <p:ph type="dt" sz="half" idx="10"/>
          </p:nvPr>
        </p:nvSpPr>
        <p:spPr/>
        <p:txBody>
          <a:bodyPr/>
          <a:lstStyle>
            <a:lvl1pPr>
              <a:defRPr/>
            </a:lvl1pPr>
          </a:lstStyle>
          <a:p>
            <a:pPr>
              <a:defRPr/>
            </a:pPr>
            <a:endParaRPr lang="en-US"/>
          </a:p>
        </p:txBody>
      </p:sp>
      <p:sp>
        <p:nvSpPr>
          <p:cNvPr id="4" name="Footer Placeholder 5"/>
          <p:cNvSpPr>
            <a:spLocks noGrp="1"/>
          </p:cNvSpPr>
          <p:nvPr>
            <p:ph type="ftr" sz="quarter" idx="11"/>
          </p:nvPr>
        </p:nvSpPr>
        <p:spPr/>
        <p:txBody>
          <a:bodyPr/>
          <a:lstStyle>
            <a:lvl1pPr>
              <a:defRPr/>
            </a:lvl1pPr>
          </a:lstStyle>
          <a:p>
            <a:pPr>
              <a:defRPr/>
            </a:pPr>
            <a:endParaRPr lang="en-US"/>
          </a:p>
        </p:txBody>
      </p:sp>
      <p:sp>
        <p:nvSpPr>
          <p:cNvPr id="5" name="Slide Number Placeholder 6"/>
          <p:cNvSpPr>
            <a:spLocks noGrp="1"/>
          </p:cNvSpPr>
          <p:nvPr>
            <p:ph type="sldNum" sz="quarter" idx="12"/>
          </p:nvPr>
        </p:nvSpPr>
        <p:spPr/>
        <p:txBody>
          <a:bodyPr/>
          <a:lstStyle>
            <a:lvl1pPr>
              <a:defRPr/>
            </a:lvl1pPr>
          </a:lstStyle>
          <a:p>
            <a:pPr>
              <a:defRPr/>
            </a:pPr>
            <a:fld id="{50E6EA68-F631-4B51-A194-29F310A1A1C9}" type="slidenum">
              <a:rPr lang="en-US"/>
              <a:pPr>
                <a:defRPr/>
              </a:pPr>
              <a:t>‹#›</a:t>
            </a:fld>
            <a:endParaRPr 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p:cNvSpPr>
            <a:spLocks noGrp="1"/>
          </p:cNvSpPr>
          <p:nvPr>
            <p:ph type="dt" sz="half" idx="10"/>
          </p:nvPr>
        </p:nvSpPr>
        <p:spPr/>
        <p:txBody>
          <a:bodyPr/>
          <a:lstStyle>
            <a:lvl1pPr>
              <a:defRPr/>
            </a:lvl1pPr>
          </a:lstStyle>
          <a:p>
            <a:pPr>
              <a:defRPr/>
            </a:pPr>
            <a:endParaRPr lang="en-US"/>
          </a:p>
        </p:txBody>
      </p:sp>
      <p:sp>
        <p:nvSpPr>
          <p:cNvPr id="3" name="Footer Placeholder 5"/>
          <p:cNvSpPr>
            <a:spLocks noGrp="1"/>
          </p:cNvSpPr>
          <p:nvPr>
            <p:ph type="ftr" sz="quarter" idx="11"/>
          </p:nvPr>
        </p:nvSpPr>
        <p:spPr/>
        <p:txBody>
          <a:bodyPr/>
          <a:lstStyle>
            <a:lvl1pPr>
              <a:defRPr/>
            </a:lvl1pPr>
          </a:lstStyle>
          <a:p>
            <a:pPr>
              <a:defRPr/>
            </a:pPr>
            <a:endParaRPr lang="en-US"/>
          </a:p>
        </p:txBody>
      </p:sp>
      <p:sp>
        <p:nvSpPr>
          <p:cNvPr id="4" name="Slide Number Placeholder 6"/>
          <p:cNvSpPr>
            <a:spLocks noGrp="1"/>
          </p:cNvSpPr>
          <p:nvPr>
            <p:ph type="sldNum" sz="quarter" idx="12"/>
          </p:nvPr>
        </p:nvSpPr>
        <p:spPr/>
        <p:txBody>
          <a:bodyPr/>
          <a:lstStyle>
            <a:lvl1pPr>
              <a:defRPr/>
            </a:lvl1pPr>
          </a:lstStyle>
          <a:p>
            <a:pPr>
              <a:defRPr/>
            </a:pPr>
            <a:fld id="{9C424598-6E51-42F4-A3DE-B1C9211B70EC}" type="slidenum">
              <a:rPr lang="en-US"/>
              <a:pPr>
                <a:defRPr/>
              </a:pPr>
              <a:t>‹#›</a:t>
            </a:fld>
            <a:endParaRPr 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4C538ACF-4729-4C35-97E7-EB1022B5027F}" type="slidenum">
              <a:rPr lang="en-US"/>
              <a:pPr>
                <a:defRPr/>
              </a:pPr>
              <a:t>‹#›</a:t>
            </a:fld>
            <a:endParaRPr 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6CCD496-01E7-4B0F-96FE-996112349416}" type="slidenum">
              <a:rPr lang="en-US"/>
              <a:pPr>
                <a:defRPr/>
              </a:pPr>
              <a:t>‹#›</a:t>
            </a:fld>
            <a:endParaRPr 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4"/>
          <p:cNvSpPr>
            <a:spLocks noGrp="1"/>
          </p:cNvSpPr>
          <p:nvPr>
            <p:ph type="dt" sz="half" idx="10"/>
          </p:nvPr>
        </p:nvSpPr>
        <p:spPr/>
        <p:txBody>
          <a:bodyPr/>
          <a:lstStyle>
            <a:lvl1pPr>
              <a:defRPr/>
            </a:lvl1pPr>
          </a:lstStyle>
          <a:p>
            <a:pPr>
              <a:defRPr/>
            </a:pPr>
            <a:endParaRPr lang="en-US"/>
          </a:p>
        </p:txBody>
      </p:sp>
      <p:sp>
        <p:nvSpPr>
          <p:cNvPr id="5" name="Footer Placeholder 5"/>
          <p:cNvSpPr>
            <a:spLocks noGrp="1"/>
          </p:cNvSpPr>
          <p:nvPr>
            <p:ph type="ftr" sz="quarter" idx="11"/>
          </p:nvPr>
        </p:nvSpPr>
        <p:spPr/>
        <p:txBody>
          <a:bodyPr/>
          <a:lstStyle>
            <a:lvl1pPr>
              <a:defRPr/>
            </a:lvl1pPr>
          </a:lstStyle>
          <a:p>
            <a:pPr>
              <a:defRPr/>
            </a:pPr>
            <a:endParaRPr lang="en-US"/>
          </a:p>
        </p:txBody>
      </p:sp>
      <p:sp>
        <p:nvSpPr>
          <p:cNvPr id="6" name="Slide Number Placeholder 6"/>
          <p:cNvSpPr>
            <a:spLocks noGrp="1"/>
          </p:cNvSpPr>
          <p:nvPr>
            <p:ph type="sldNum" sz="quarter" idx="12"/>
          </p:nvPr>
        </p:nvSpPr>
        <p:spPr/>
        <p:txBody>
          <a:bodyPr/>
          <a:lstStyle>
            <a:lvl1pPr>
              <a:defRPr/>
            </a:lvl1pPr>
          </a:lstStyle>
          <a:p>
            <a:pPr>
              <a:defRPr/>
            </a:pPr>
            <a:fld id="{B96BCD5F-8F61-498B-AC92-7110CFC85A69}" type="slidenum">
              <a:rPr lang="en-US"/>
              <a:pPr>
                <a:defRPr/>
              </a:pPr>
              <a:t>‹#›</a:t>
            </a:fld>
            <a:endParaRPr 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257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
            <a:ext cx="60198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4"/>
          <p:cNvSpPr>
            <a:spLocks noGrp="1"/>
          </p:cNvSpPr>
          <p:nvPr>
            <p:ph type="dt" sz="half" idx="10"/>
          </p:nvPr>
        </p:nvSpPr>
        <p:spPr/>
        <p:txBody>
          <a:bodyPr/>
          <a:lstStyle>
            <a:lvl1pPr>
              <a:defRPr/>
            </a:lvl1pPr>
          </a:lstStyle>
          <a:p>
            <a:pPr>
              <a:defRPr/>
            </a:pPr>
            <a:endParaRPr lang="en-US"/>
          </a:p>
        </p:txBody>
      </p:sp>
      <p:sp>
        <p:nvSpPr>
          <p:cNvPr id="5" name="Footer Placeholder 5"/>
          <p:cNvSpPr>
            <a:spLocks noGrp="1"/>
          </p:cNvSpPr>
          <p:nvPr>
            <p:ph type="ftr" sz="quarter" idx="11"/>
          </p:nvPr>
        </p:nvSpPr>
        <p:spPr/>
        <p:txBody>
          <a:bodyPr/>
          <a:lstStyle>
            <a:lvl1pPr>
              <a:defRPr/>
            </a:lvl1pPr>
          </a:lstStyle>
          <a:p>
            <a:pPr>
              <a:defRPr/>
            </a:pPr>
            <a:endParaRPr lang="en-US"/>
          </a:p>
        </p:txBody>
      </p:sp>
      <p:sp>
        <p:nvSpPr>
          <p:cNvPr id="6" name="Slide Number Placeholder 6"/>
          <p:cNvSpPr>
            <a:spLocks noGrp="1"/>
          </p:cNvSpPr>
          <p:nvPr>
            <p:ph type="sldNum" sz="quarter" idx="12"/>
          </p:nvPr>
        </p:nvSpPr>
        <p:spPr/>
        <p:txBody>
          <a:bodyPr/>
          <a:lstStyle>
            <a:lvl1pPr>
              <a:defRPr/>
            </a:lvl1pPr>
          </a:lstStyle>
          <a:p>
            <a:pPr>
              <a:defRPr/>
            </a:pPr>
            <a:fld id="{B6DAC361-B399-4677-9475-D613D3A0B38B}" type="slidenum">
              <a:rPr lang="en-US"/>
              <a:pPr>
                <a:defRPr/>
              </a:pPr>
              <a:t>‹#›</a:t>
            </a:fld>
            <a:endParaRPr 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4"/>
          <p:cNvSpPr>
            <a:spLocks noGrp="1"/>
          </p:cNvSpPr>
          <p:nvPr>
            <p:ph type="dt" sz="half" idx="10"/>
          </p:nvPr>
        </p:nvSpPr>
        <p:spPr/>
        <p:txBody>
          <a:bodyPr/>
          <a:lstStyle>
            <a:lvl1pPr>
              <a:defRPr/>
            </a:lvl1pPr>
          </a:lstStyle>
          <a:p>
            <a:pPr>
              <a:defRPr/>
            </a:pPr>
            <a:endParaRPr lang="en-US"/>
          </a:p>
        </p:txBody>
      </p:sp>
      <p:sp>
        <p:nvSpPr>
          <p:cNvPr id="5" name="Footer Placeholder 5"/>
          <p:cNvSpPr>
            <a:spLocks noGrp="1"/>
          </p:cNvSpPr>
          <p:nvPr>
            <p:ph type="ftr" sz="quarter" idx="11"/>
          </p:nvPr>
        </p:nvSpPr>
        <p:spPr/>
        <p:txBody>
          <a:bodyPr/>
          <a:lstStyle>
            <a:lvl1pPr>
              <a:defRPr/>
            </a:lvl1pPr>
          </a:lstStyle>
          <a:p>
            <a:pPr>
              <a:defRPr/>
            </a:pPr>
            <a:endParaRPr lang="en-US"/>
          </a:p>
        </p:txBody>
      </p:sp>
      <p:sp>
        <p:nvSpPr>
          <p:cNvPr id="6" name="Slide Number Placeholder 6"/>
          <p:cNvSpPr>
            <a:spLocks noGrp="1"/>
          </p:cNvSpPr>
          <p:nvPr>
            <p:ph type="sldNum" sz="quarter" idx="12"/>
          </p:nvPr>
        </p:nvSpPr>
        <p:spPr/>
        <p:txBody>
          <a:bodyPr/>
          <a:lstStyle>
            <a:lvl1pPr>
              <a:defRPr/>
            </a:lvl1pPr>
          </a:lstStyle>
          <a:p>
            <a:pPr>
              <a:defRPr/>
            </a:pPr>
            <a:fld id="{673AEA23-45CC-47CC-8BA2-0F2AB1A647F5}" type="slidenum">
              <a:rPr lang="en-US"/>
              <a:pPr>
                <a:defRPr/>
              </a:pPr>
              <a:t>‹#›</a:t>
            </a:fld>
            <a:endParaRPr 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4"/>
          <p:cNvSpPr>
            <a:spLocks noGrp="1"/>
          </p:cNvSpPr>
          <p:nvPr>
            <p:ph type="dt" sz="half" idx="10"/>
          </p:nvPr>
        </p:nvSpPr>
        <p:spPr/>
        <p:txBody>
          <a:bodyPr/>
          <a:lstStyle>
            <a:lvl1pPr>
              <a:defRPr/>
            </a:lvl1pPr>
          </a:lstStyle>
          <a:p>
            <a:pPr>
              <a:defRPr/>
            </a:pPr>
            <a:endParaRPr lang="en-US"/>
          </a:p>
        </p:txBody>
      </p:sp>
      <p:sp>
        <p:nvSpPr>
          <p:cNvPr id="5" name="Footer Placeholder 5"/>
          <p:cNvSpPr>
            <a:spLocks noGrp="1"/>
          </p:cNvSpPr>
          <p:nvPr>
            <p:ph type="ftr" sz="quarter" idx="11"/>
          </p:nvPr>
        </p:nvSpPr>
        <p:spPr/>
        <p:txBody>
          <a:bodyPr/>
          <a:lstStyle>
            <a:lvl1pPr>
              <a:defRPr/>
            </a:lvl1pPr>
          </a:lstStyle>
          <a:p>
            <a:pPr>
              <a:defRPr/>
            </a:pPr>
            <a:endParaRPr lang="en-US"/>
          </a:p>
        </p:txBody>
      </p:sp>
      <p:sp>
        <p:nvSpPr>
          <p:cNvPr id="6" name="Slide Number Placeholder 6"/>
          <p:cNvSpPr>
            <a:spLocks noGrp="1"/>
          </p:cNvSpPr>
          <p:nvPr>
            <p:ph type="sldNum" sz="quarter" idx="12"/>
          </p:nvPr>
        </p:nvSpPr>
        <p:spPr/>
        <p:txBody>
          <a:bodyPr/>
          <a:lstStyle>
            <a:lvl1pPr>
              <a:defRPr/>
            </a:lvl1pPr>
          </a:lstStyle>
          <a:p>
            <a:pPr>
              <a:defRPr/>
            </a:pPr>
            <a:fld id="{8186A598-A239-4C32-BF63-DB04D8CE8431}" type="slidenum">
              <a:rPr lang="en-US"/>
              <a:pPr>
                <a:defRPr/>
              </a:pPr>
              <a:t>‹#›</a:t>
            </a:fld>
            <a:endParaRPr 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4"/>
          <p:cNvSpPr>
            <a:spLocks noGrp="1"/>
          </p:cNvSpPr>
          <p:nvPr>
            <p:ph type="dt" sz="half" idx="10"/>
          </p:nvPr>
        </p:nvSpPr>
        <p:spPr/>
        <p:txBody>
          <a:bodyPr/>
          <a:lstStyle>
            <a:lvl1pPr>
              <a:defRPr/>
            </a:lvl1pPr>
          </a:lstStyle>
          <a:p>
            <a:pPr>
              <a:defRPr/>
            </a:pPr>
            <a:endParaRPr lang="en-US"/>
          </a:p>
        </p:txBody>
      </p:sp>
      <p:sp>
        <p:nvSpPr>
          <p:cNvPr id="5" name="Footer Placeholder 5"/>
          <p:cNvSpPr>
            <a:spLocks noGrp="1"/>
          </p:cNvSpPr>
          <p:nvPr>
            <p:ph type="ftr" sz="quarter" idx="11"/>
          </p:nvPr>
        </p:nvSpPr>
        <p:spPr/>
        <p:txBody>
          <a:bodyPr/>
          <a:lstStyle>
            <a:lvl1pPr>
              <a:defRPr/>
            </a:lvl1pPr>
          </a:lstStyle>
          <a:p>
            <a:pPr>
              <a:defRPr/>
            </a:pPr>
            <a:endParaRPr lang="en-US"/>
          </a:p>
        </p:txBody>
      </p:sp>
      <p:sp>
        <p:nvSpPr>
          <p:cNvPr id="6" name="Slide Number Placeholder 6"/>
          <p:cNvSpPr>
            <a:spLocks noGrp="1"/>
          </p:cNvSpPr>
          <p:nvPr>
            <p:ph type="sldNum" sz="quarter" idx="12"/>
          </p:nvPr>
        </p:nvSpPr>
        <p:spPr/>
        <p:txBody>
          <a:bodyPr/>
          <a:lstStyle>
            <a:lvl1pPr>
              <a:defRPr/>
            </a:lvl1pPr>
          </a:lstStyle>
          <a:p>
            <a:pPr>
              <a:defRPr/>
            </a:pPr>
            <a:fld id="{D6C7A47B-CCB8-40FC-9903-3D3E8C82D7B3}"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09D93C9-0474-4102-BC12-30372CCDAF5C}" type="slidenum">
              <a:rPr lang="en-US"/>
              <a:pPr>
                <a:defRPr/>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459B77DE-30FB-4CEE-A9E7-9ECDD97E0205}" type="slidenum">
              <a:rPr lang="en-US"/>
              <a:pPr>
                <a:defRPr/>
              </a:pPr>
              <a:t>‹#›</a:t>
            </a:fld>
            <a:endParaRPr 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4"/>
          <p:cNvSpPr>
            <a:spLocks noGrp="1"/>
          </p:cNvSpPr>
          <p:nvPr>
            <p:ph type="dt" sz="half" idx="10"/>
          </p:nvPr>
        </p:nvSpPr>
        <p:spPr/>
        <p:txBody>
          <a:bodyPr/>
          <a:lstStyle>
            <a:lvl1pPr>
              <a:defRPr/>
            </a:lvl1pPr>
          </a:lstStyle>
          <a:p>
            <a:pPr>
              <a:defRPr/>
            </a:pPr>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EC0BB7F3-6D20-4B85-87F0-6FC9B66235E0}" type="slidenum">
              <a:rPr lang="en-US"/>
              <a:pPr>
                <a:defRPr/>
              </a:pPr>
              <a:t>‹#›</a:t>
            </a:fld>
            <a:endParaRPr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4"/>
          <p:cNvSpPr>
            <a:spLocks noGrp="1"/>
          </p:cNvSpPr>
          <p:nvPr>
            <p:ph type="dt" sz="half" idx="10"/>
          </p:nvPr>
        </p:nvSpPr>
        <p:spPr/>
        <p:txBody>
          <a:bodyPr/>
          <a:lstStyle>
            <a:lvl1pPr>
              <a:defRPr/>
            </a:lvl1pPr>
          </a:lstStyle>
          <a:p>
            <a:pPr>
              <a:defRPr/>
            </a:pPr>
            <a:endParaRPr lang="en-US"/>
          </a:p>
        </p:txBody>
      </p:sp>
      <p:sp>
        <p:nvSpPr>
          <p:cNvPr id="4" name="Footer Placeholder 5"/>
          <p:cNvSpPr>
            <a:spLocks noGrp="1"/>
          </p:cNvSpPr>
          <p:nvPr>
            <p:ph type="ftr" sz="quarter" idx="11"/>
          </p:nvPr>
        </p:nvSpPr>
        <p:spPr/>
        <p:txBody>
          <a:bodyPr/>
          <a:lstStyle>
            <a:lvl1pPr>
              <a:defRPr/>
            </a:lvl1pPr>
          </a:lstStyle>
          <a:p>
            <a:pPr>
              <a:defRPr/>
            </a:pPr>
            <a:endParaRPr lang="en-US"/>
          </a:p>
        </p:txBody>
      </p:sp>
      <p:sp>
        <p:nvSpPr>
          <p:cNvPr id="5" name="Slide Number Placeholder 6"/>
          <p:cNvSpPr>
            <a:spLocks noGrp="1"/>
          </p:cNvSpPr>
          <p:nvPr>
            <p:ph type="sldNum" sz="quarter" idx="12"/>
          </p:nvPr>
        </p:nvSpPr>
        <p:spPr/>
        <p:txBody>
          <a:bodyPr/>
          <a:lstStyle>
            <a:lvl1pPr>
              <a:defRPr/>
            </a:lvl1pPr>
          </a:lstStyle>
          <a:p>
            <a:pPr>
              <a:defRPr/>
            </a:pPr>
            <a:fld id="{E24206B3-3B44-4938-8C1B-E589A4388ECA}" type="slidenum">
              <a:rPr lang="en-US"/>
              <a:pPr>
                <a:defRPr/>
              </a:pPr>
              <a:t>‹#›</a:t>
            </a:fld>
            <a:endParaRPr 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p:cNvSpPr>
            <a:spLocks noGrp="1"/>
          </p:cNvSpPr>
          <p:nvPr>
            <p:ph type="dt" sz="half" idx="10"/>
          </p:nvPr>
        </p:nvSpPr>
        <p:spPr/>
        <p:txBody>
          <a:bodyPr/>
          <a:lstStyle>
            <a:lvl1pPr>
              <a:defRPr/>
            </a:lvl1pPr>
          </a:lstStyle>
          <a:p>
            <a:pPr>
              <a:defRPr/>
            </a:pPr>
            <a:endParaRPr lang="en-US"/>
          </a:p>
        </p:txBody>
      </p:sp>
      <p:sp>
        <p:nvSpPr>
          <p:cNvPr id="3" name="Footer Placeholder 5"/>
          <p:cNvSpPr>
            <a:spLocks noGrp="1"/>
          </p:cNvSpPr>
          <p:nvPr>
            <p:ph type="ftr" sz="quarter" idx="11"/>
          </p:nvPr>
        </p:nvSpPr>
        <p:spPr/>
        <p:txBody>
          <a:bodyPr/>
          <a:lstStyle>
            <a:lvl1pPr>
              <a:defRPr/>
            </a:lvl1pPr>
          </a:lstStyle>
          <a:p>
            <a:pPr>
              <a:defRPr/>
            </a:pPr>
            <a:endParaRPr lang="en-US"/>
          </a:p>
        </p:txBody>
      </p:sp>
      <p:sp>
        <p:nvSpPr>
          <p:cNvPr id="4" name="Slide Number Placeholder 6"/>
          <p:cNvSpPr>
            <a:spLocks noGrp="1"/>
          </p:cNvSpPr>
          <p:nvPr>
            <p:ph type="sldNum" sz="quarter" idx="12"/>
          </p:nvPr>
        </p:nvSpPr>
        <p:spPr/>
        <p:txBody>
          <a:bodyPr/>
          <a:lstStyle>
            <a:lvl1pPr>
              <a:defRPr/>
            </a:lvl1pPr>
          </a:lstStyle>
          <a:p>
            <a:pPr>
              <a:defRPr/>
            </a:pPr>
            <a:fld id="{AE26B399-98E5-419D-8825-B4A8B4080EC6}" type="slidenum">
              <a:rPr lang="en-US"/>
              <a:pPr>
                <a:defRPr/>
              </a:pPr>
              <a:t>‹#›</a:t>
            </a:fld>
            <a:endParaRPr 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5AA2420E-5435-4A02-BD40-A9E3814B28D0}" type="slidenum">
              <a:rPr lang="en-US"/>
              <a:pPr>
                <a:defRPr/>
              </a:pPr>
              <a:t>‹#›</a:t>
            </a:fld>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91DECA00-AABC-42E3-BD1C-C5FC13510FC6}" type="slidenum">
              <a:rPr lang="en-US"/>
              <a:pPr>
                <a:defRPr/>
              </a:pPr>
              <a:t>‹#›</a:t>
            </a:fld>
            <a:endParaRPr 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4"/>
          <p:cNvSpPr>
            <a:spLocks noGrp="1"/>
          </p:cNvSpPr>
          <p:nvPr>
            <p:ph type="dt" sz="half" idx="10"/>
          </p:nvPr>
        </p:nvSpPr>
        <p:spPr/>
        <p:txBody>
          <a:bodyPr/>
          <a:lstStyle>
            <a:lvl1pPr>
              <a:defRPr/>
            </a:lvl1pPr>
          </a:lstStyle>
          <a:p>
            <a:pPr>
              <a:defRPr/>
            </a:pPr>
            <a:endParaRPr lang="en-US"/>
          </a:p>
        </p:txBody>
      </p:sp>
      <p:sp>
        <p:nvSpPr>
          <p:cNvPr id="5" name="Footer Placeholder 5"/>
          <p:cNvSpPr>
            <a:spLocks noGrp="1"/>
          </p:cNvSpPr>
          <p:nvPr>
            <p:ph type="ftr" sz="quarter" idx="11"/>
          </p:nvPr>
        </p:nvSpPr>
        <p:spPr/>
        <p:txBody>
          <a:bodyPr/>
          <a:lstStyle>
            <a:lvl1pPr>
              <a:defRPr/>
            </a:lvl1pPr>
          </a:lstStyle>
          <a:p>
            <a:pPr>
              <a:defRPr/>
            </a:pPr>
            <a:endParaRPr lang="en-US"/>
          </a:p>
        </p:txBody>
      </p:sp>
      <p:sp>
        <p:nvSpPr>
          <p:cNvPr id="6" name="Slide Number Placeholder 6"/>
          <p:cNvSpPr>
            <a:spLocks noGrp="1"/>
          </p:cNvSpPr>
          <p:nvPr>
            <p:ph type="sldNum" sz="quarter" idx="12"/>
          </p:nvPr>
        </p:nvSpPr>
        <p:spPr/>
        <p:txBody>
          <a:bodyPr/>
          <a:lstStyle>
            <a:lvl1pPr>
              <a:defRPr/>
            </a:lvl1pPr>
          </a:lstStyle>
          <a:p>
            <a:pPr>
              <a:defRPr/>
            </a:pPr>
            <a:fld id="{953C8718-DF58-4CFA-87E2-F3DC2BE40A10}" type="slidenum">
              <a:rPr lang="en-US"/>
              <a:pPr>
                <a:defRPr/>
              </a:pPr>
              <a:t>‹#›</a:t>
            </a:fld>
            <a:endParaRPr 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257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
            <a:ext cx="60198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4"/>
          <p:cNvSpPr>
            <a:spLocks noGrp="1"/>
          </p:cNvSpPr>
          <p:nvPr>
            <p:ph type="dt" sz="half" idx="10"/>
          </p:nvPr>
        </p:nvSpPr>
        <p:spPr/>
        <p:txBody>
          <a:bodyPr/>
          <a:lstStyle>
            <a:lvl1pPr>
              <a:defRPr/>
            </a:lvl1pPr>
          </a:lstStyle>
          <a:p>
            <a:pPr>
              <a:defRPr/>
            </a:pPr>
            <a:endParaRPr lang="en-US"/>
          </a:p>
        </p:txBody>
      </p:sp>
      <p:sp>
        <p:nvSpPr>
          <p:cNvPr id="5" name="Footer Placeholder 5"/>
          <p:cNvSpPr>
            <a:spLocks noGrp="1"/>
          </p:cNvSpPr>
          <p:nvPr>
            <p:ph type="ftr" sz="quarter" idx="11"/>
          </p:nvPr>
        </p:nvSpPr>
        <p:spPr/>
        <p:txBody>
          <a:bodyPr/>
          <a:lstStyle>
            <a:lvl1pPr>
              <a:defRPr/>
            </a:lvl1pPr>
          </a:lstStyle>
          <a:p>
            <a:pPr>
              <a:defRPr/>
            </a:pPr>
            <a:endParaRPr lang="en-US"/>
          </a:p>
        </p:txBody>
      </p:sp>
      <p:sp>
        <p:nvSpPr>
          <p:cNvPr id="6" name="Slide Number Placeholder 6"/>
          <p:cNvSpPr>
            <a:spLocks noGrp="1"/>
          </p:cNvSpPr>
          <p:nvPr>
            <p:ph type="sldNum" sz="quarter" idx="12"/>
          </p:nvPr>
        </p:nvSpPr>
        <p:spPr/>
        <p:txBody>
          <a:bodyPr/>
          <a:lstStyle>
            <a:lvl1pPr>
              <a:defRPr/>
            </a:lvl1pPr>
          </a:lstStyle>
          <a:p>
            <a:pPr>
              <a:defRPr/>
            </a:pPr>
            <a:fld id="{4F22F397-4EAE-4036-9C88-664D726C23BB}" type="slidenum">
              <a:rPr lang="en-US"/>
              <a:pPr>
                <a:defRPr/>
              </a:pPr>
              <a:t>‹#›</a:t>
            </a:fld>
            <a:endParaRPr 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7F6BDDE-41E2-40F7-A901-F853DA23EF6F}" type="slidenum">
              <a:rPr lang="en-US"/>
              <a:pPr>
                <a:defRPr/>
              </a:pPr>
              <a:t>‹#›</a:t>
            </a:fld>
            <a:endParaRPr 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9028468-389D-471F-B53B-33A13C7C9124}"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BD321-1FA5-4E37-8351-5953C6A3CBB6}" type="slidenum">
              <a:rPr lang="en-US"/>
              <a:pPr>
                <a:defRPr/>
              </a:pPr>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7E1E47-C5C3-454D-B9D6-C6431FA19CA7}" type="slidenum">
              <a:rPr lang="en-US"/>
              <a:pPr>
                <a:defRPr/>
              </a:pPr>
              <a:t>‹#›</a:t>
            </a:fld>
            <a:endParaRPr 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2C8562-2832-45BB-83E8-2F3006BB94EB}" type="slidenum">
              <a:rPr lang="en-US"/>
              <a:pPr>
                <a:defRPr/>
              </a:pPr>
              <a:t>‹#›</a:t>
            </a:fld>
            <a:endParaRPr 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31F2F56-AAC8-41D7-8AD6-9F9F8D2D390B}" type="slidenum">
              <a:rPr lang="en-US"/>
              <a:pPr>
                <a:defRPr/>
              </a:pPr>
              <a:t>‹#›</a:t>
            </a:fld>
            <a:endParaRPr 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23F6797-940B-4179-8FBD-59E115E0A4D0}" type="slidenum">
              <a:rPr lang="en-US"/>
              <a:pPr>
                <a:defRPr/>
              </a:pPr>
              <a:t>‹#›</a:t>
            </a:fld>
            <a:endParaRPr 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5B9BF7D-B715-45DD-B9F1-D16921E8F47D}" type="slidenum">
              <a:rPr lang="en-US"/>
              <a:pPr>
                <a:defRPr/>
              </a:pPr>
              <a:t>‹#›</a:t>
            </a:fld>
            <a:endParaRPr 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F5A5074-D93D-4093-B756-841212134611}" type="slidenum">
              <a:rPr lang="en-US"/>
              <a:pPr>
                <a:defRPr/>
              </a:pPr>
              <a:t>‹#›</a:t>
            </a:fld>
            <a:endParaRPr 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A39983B-48D6-418D-816C-91D53DD6D834}" type="slidenum">
              <a:rPr lang="en-US"/>
              <a:pPr>
                <a:defRPr/>
              </a:pPr>
              <a:t>‹#›</a:t>
            </a:fld>
            <a:endParaRPr 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2068EBE-F9ED-4065-A4CB-A3B6B41A92C9}" type="slidenum">
              <a:rPr lang="en-US"/>
              <a:pPr>
                <a:defRPr/>
              </a:pPr>
              <a:t>‹#›</a:t>
            </a:fld>
            <a:endParaRPr 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257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
            <a:ext cx="60198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164C4A0-C6F4-49E6-B2C6-1AE915DB3A9B}" type="slidenum">
              <a:rPr lang="en-US"/>
              <a:pPr>
                <a:defRPr/>
              </a:pPr>
              <a:t>‹#›</a:t>
            </a:fld>
            <a:endParaRPr 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11E4088-8BCA-4250-B570-339C30AAA6B7}" type="slidenum">
              <a:rPr lang="en-US"/>
              <a:pPr>
                <a:defRPr/>
              </a:pPr>
              <a:t>‹#›</a:t>
            </a:fld>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kern="1200" spc="50" dirty="0" smtClean="0">
                <a:solidFill>
                  <a:srgbClr val="FFC000"/>
                </a:solidFill>
              </a:rPr>
              <a:t>It’s Just Easier</a:t>
            </a:r>
            <a:endParaRPr 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257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
            <a:ext cx="60198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60001">
              <a:srgbClr val="000000"/>
            </a:gs>
            <a:gs pos="100000">
              <a:srgbClr val="404040"/>
            </a:gs>
          </a:gsLst>
          <a:lin ang="5400000" scaled="1"/>
        </a:gradFill>
        <a:effectLst/>
      </p:bgPr>
    </p:bg>
    <p:spTree>
      <p:nvGrpSpPr>
        <p:cNvPr id="1" name=""/>
        <p:cNvGrpSpPr/>
        <p:nvPr/>
      </p:nvGrpSpPr>
      <p:grpSpPr>
        <a:xfrm>
          <a:off x="0" y="0"/>
          <a:ext cx="0" cy="0"/>
          <a:chOff x="0" y="0"/>
          <a:chExt cx="0" cy="0"/>
        </a:xfrm>
      </p:grpSpPr>
      <p:sp>
        <p:nvSpPr>
          <p:cNvPr id="7" name="Rectangle 6"/>
          <p:cNvSpPr/>
          <p:nvPr/>
        </p:nvSpPr>
        <p:spPr bwMode="ltGray">
          <a:xfrm>
            <a:off x="0" y="0"/>
            <a:ext cx="9144000" cy="14335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eaLnBrk="0" hangingPunct="0">
              <a:defRPr/>
            </a:pPr>
            <a:endParaRPr lang="en-US" dirty="0"/>
          </a:p>
        </p:txBody>
      </p:sp>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3810000"/>
          </a:xfrm>
          <a:prstGeom prst="rect">
            <a:avLst/>
          </a:prstGeom>
        </p:spPr>
        <p:txBody>
          <a:bodyPr vert="horz" lIns="91440" rtlCol="0">
            <a:normAutofit/>
          </a:bodyPr>
          <a:lstStyle>
            <a:extLst/>
          </a:lstStyle>
          <a:p>
            <a:pPr lvl="0"/>
            <a:r>
              <a:rPr lang="en-US" dirty="0" smtClean="0"/>
              <a:t>Click to edit Master text styles</a:t>
            </a:r>
            <a:endParaRPr lang="en-US" dirty="0"/>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p>
        </p:txBody>
      </p:sp>
      <p:sp>
        <p:nvSpPr>
          <p:cNvPr id="4" name="Date Placeholder 3"/>
          <p:cNvSpPr>
            <a:spLocks noGrp="1"/>
          </p:cNvSpPr>
          <p:nvPr>
            <p:ph type="dt" sz="half" idx="2"/>
          </p:nvPr>
        </p:nvSpPr>
        <p:spPr>
          <a:xfrm>
            <a:off x="457200" y="6376988"/>
            <a:ext cx="2133600" cy="365125"/>
          </a:xfrm>
          <a:prstGeom prst="rect">
            <a:avLst/>
          </a:prstGeom>
        </p:spPr>
        <p:txBody>
          <a:bodyPr vert="horz" lIns="109728" rIns="45720" bIns="0" rtlCol="0" anchor="b"/>
          <a:lstStyle>
            <a:lvl1pPr algn="l" eaLnBrk="0" hangingPunct="0">
              <a:defRPr sz="1200">
                <a:solidFill>
                  <a:schemeClr val="bg1"/>
                </a:solidFill>
                <a:latin typeface="+mj-lt"/>
              </a:defRPr>
            </a:lvl1pPr>
            <a:extLst/>
          </a:lstStyle>
          <a:p>
            <a:pPr>
              <a:defRPr/>
            </a:pPr>
            <a:endParaRPr lang="en-US"/>
          </a:p>
        </p:txBody>
      </p:sp>
      <p:sp>
        <p:nvSpPr>
          <p:cNvPr id="5" name="Footer Placeholder 4"/>
          <p:cNvSpPr>
            <a:spLocks noGrp="1"/>
          </p:cNvSpPr>
          <p:nvPr>
            <p:ph type="ftr" sz="quarter" idx="3"/>
          </p:nvPr>
        </p:nvSpPr>
        <p:spPr>
          <a:xfrm>
            <a:off x="2640013" y="6376988"/>
            <a:ext cx="5508625" cy="365125"/>
          </a:xfrm>
          <a:prstGeom prst="rect">
            <a:avLst/>
          </a:prstGeom>
        </p:spPr>
        <p:txBody>
          <a:bodyPr vert="horz" lIns="45720" rIns="45720" bIns="0" rtlCol="0" anchor="b"/>
          <a:lstStyle>
            <a:lvl1pPr algn="l" eaLnBrk="0" hangingPunct="0">
              <a:defRPr sz="1200">
                <a:solidFill>
                  <a:schemeClr val="bg1"/>
                </a:solidFill>
                <a:latin typeface="+mj-lt"/>
              </a:defRPr>
            </a:lvl1pPr>
            <a:extLst/>
          </a:lstStyle>
          <a:p>
            <a:pPr>
              <a:defRPr/>
            </a:pPr>
            <a:endParaRPr lang="en-US"/>
          </a:p>
        </p:txBody>
      </p:sp>
      <p:sp>
        <p:nvSpPr>
          <p:cNvPr id="6" name="Slide Number Placeholder 5"/>
          <p:cNvSpPr>
            <a:spLocks noGrp="1"/>
          </p:cNvSpPr>
          <p:nvPr>
            <p:ph type="sldNum" sz="quarter" idx="4"/>
          </p:nvPr>
        </p:nvSpPr>
        <p:spPr>
          <a:xfrm>
            <a:off x="8204200" y="6376988"/>
            <a:ext cx="733425" cy="365125"/>
          </a:xfrm>
          <a:prstGeom prst="rect">
            <a:avLst/>
          </a:prstGeom>
        </p:spPr>
        <p:txBody>
          <a:bodyPr vert="horz" bIns="0" rtlCol="0" anchor="b"/>
          <a:lstStyle>
            <a:lvl1pPr algn="r" eaLnBrk="0" hangingPunct="0">
              <a:defRPr sz="1200">
                <a:solidFill>
                  <a:schemeClr val="bg1"/>
                </a:solidFill>
                <a:latin typeface="+mj-lt"/>
              </a:defRPr>
            </a:lvl1pPr>
            <a:extLst/>
          </a:lstStyle>
          <a:p>
            <a:pPr>
              <a:defRPr/>
            </a:pPr>
            <a:fld id="{C6F12A35-88C5-4D33-8E3C-5B32531DD55C}" type="slidenum">
              <a:rPr lang="en-US"/>
              <a:pPr>
                <a:defRPr/>
              </a:pPr>
              <a:t>‹#›</a:t>
            </a:fld>
            <a:endParaRPr lang="en-US" dirty="0"/>
          </a:p>
        </p:txBody>
      </p:sp>
      <p:sp>
        <p:nvSpPr>
          <p:cNvPr id="8" name="TextBox 7"/>
          <p:cNvSpPr txBox="1"/>
          <p:nvPr userDrawn="1"/>
        </p:nvSpPr>
        <p:spPr>
          <a:xfrm>
            <a:off x="685800" y="5867400"/>
            <a:ext cx="8077200" cy="461963"/>
          </a:xfrm>
          <a:prstGeom prst="rect">
            <a:avLst/>
          </a:prstGeom>
          <a:noFill/>
        </p:spPr>
        <p:txBody>
          <a:bodyPr>
            <a:spAutoFit/>
          </a:bodyPr>
          <a:lstStyle/>
          <a:p>
            <a:pPr eaLnBrk="0" hangingPunct="0">
              <a:defRPr/>
            </a:pPr>
            <a:endParaRPr lang="en-US"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hf hdr="0" ftr="0"/>
  <p:txStyles>
    <p:titleStyle>
      <a:lvl1pPr algn="l" rtl="0" eaLnBrk="0" fontAlgn="base" hangingPunct="0">
        <a:spcBef>
          <a:spcPct val="0"/>
        </a:spcBef>
        <a:spcAft>
          <a:spcPct val="0"/>
        </a:spcAft>
        <a:defRPr sz="4500" b="1">
          <a:solidFill>
            <a:srgbClr val="F1B697"/>
          </a:solidFill>
          <a:latin typeface="+mj-lt"/>
          <a:ea typeface="+mj-ea"/>
          <a:cs typeface="+mj-cs"/>
        </a:defRPr>
      </a:lvl1pPr>
      <a:lvl2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2pPr>
      <a:lvl3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3pPr>
      <a:lvl4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4pPr>
      <a:lvl5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5pPr>
      <a:lvl6pPr marL="4572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6pPr>
      <a:lvl7pPr marL="9144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7pPr>
      <a:lvl8pPr marL="13716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8pPr>
      <a:lvl9pPr marL="18288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9pPr>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a:solidFill>
            <a:schemeClr val="bg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a:solidFill>
            <a:schemeClr val="bg1"/>
          </a:solidFill>
          <a:latin typeface="+mn-lt"/>
        </a:defRPr>
      </a:lvl2pPr>
      <a:lvl3pPr marL="995363" indent="-228600" algn="l" rtl="0" eaLnBrk="0" fontAlgn="base" hangingPunct="0">
        <a:spcBef>
          <a:spcPct val="20000"/>
        </a:spcBef>
        <a:spcAft>
          <a:spcPct val="0"/>
        </a:spcAft>
        <a:buClr>
          <a:srgbClr val="E66C7D"/>
        </a:buClr>
        <a:buFont typeface="Arial" charset="0"/>
        <a:buChar char="▪"/>
        <a:defRPr sz="2400">
          <a:solidFill>
            <a:schemeClr val="bg1"/>
          </a:solidFill>
          <a:latin typeface="+mn-lt"/>
        </a:defRPr>
      </a:lvl3pPr>
      <a:lvl4pPr marL="1216025" indent="-182563" algn="l" rtl="0" eaLnBrk="0" fontAlgn="base" hangingPunct="0">
        <a:spcBef>
          <a:spcPct val="20000"/>
        </a:spcBef>
        <a:spcAft>
          <a:spcPct val="0"/>
        </a:spcAft>
        <a:buClr>
          <a:srgbClr val="6BB76D"/>
        </a:buClr>
        <a:buFont typeface="Arial" charset="0"/>
        <a:buChar char="▪"/>
        <a:defRPr sz="2000">
          <a:solidFill>
            <a:schemeClr val="bg1"/>
          </a:solidFill>
          <a:latin typeface="+mn-lt"/>
        </a:defRPr>
      </a:lvl4pPr>
      <a:lvl5pPr marL="14255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5pPr>
      <a:lvl6pPr marL="18827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6pPr>
      <a:lvl7pPr marL="23399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7pPr>
      <a:lvl8pPr marL="27971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8pPr>
      <a:lvl9pPr marL="32543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136525" y="608013"/>
            <a:ext cx="8870950" cy="3444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Rectangle 3"/>
          <p:cNvSpPr>
            <a:spLocks noGrp="1" noChangeArrowheads="1"/>
          </p:cNvSpPr>
          <p:nvPr>
            <p:ph type="body" idx="1"/>
          </p:nvPr>
        </p:nvSpPr>
        <p:spPr bwMode="auto">
          <a:xfrm>
            <a:off x="250825" y="1182688"/>
            <a:ext cx="4205288" cy="50688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3316" name="Picture 4" descr="nyc_upa_logo_name_only"/>
          <p:cNvPicPr>
            <a:picLocks noChangeAspect="1" noChangeArrowheads="1"/>
          </p:cNvPicPr>
          <p:nvPr userDrawn="1"/>
        </p:nvPicPr>
        <p:blipFill>
          <a:blip r:embed="rId13"/>
          <a:srcRect/>
          <a:stretch>
            <a:fillRect/>
          </a:stretch>
        </p:blipFill>
        <p:spPr bwMode="auto">
          <a:xfrm>
            <a:off x="5351463" y="6562725"/>
            <a:ext cx="3656012" cy="149225"/>
          </a:xfrm>
          <a:prstGeom prst="rect">
            <a:avLst/>
          </a:prstGeom>
          <a:noFill/>
          <a:ln w="9525">
            <a:noFill/>
            <a:miter lim="800000"/>
            <a:headEnd/>
            <a:tailEnd/>
          </a:ln>
        </p:spPr>
      </p:pic>
      <p:sp>
        <p:nvSpPr>
          <p:cNvPr id="165893" name="Rectangle 5"/>
          <p:cNvSpPr>
            <a:spLocks noChangeArrowheads="1"/>
          </p:cNvSpPr>
          <p:nvPr userDrawn="1"/>
        </p:nvSpPr>
        <p:spPr bwMode="auto">
          <a:xfrm>
            <a:off x="136525" y="1066800"/>
            <a:ext cx="8870950" cy="5300663"/>
          </a:xfrm>
          <a:prstGeom prst="rect">
            <a:avLst/>
          </a:prstGeom>
          <a:noFill/>
          <a:ln w="9525">
            <a:solidFill>
              <a:srgbClr val="C0C0C0"/>
            </a:solidFill>
            <a:miter lim="800000"/>
            <a:headEnd/>
            <a:tailEnd/>
          </a:ln>
          <a:effectLst/>
        </p:spPr>
        <p:txBody>
          <a:bodyPr wrap="none" anchor="ctr"/>
          <a:lstStyle/>
          <a:p>
            <a:pPr>
              <a:defRPr/>
            </a:pPr>
            <a:endParaRPr lang="en-US"/>
          </a:p>
        </p:txBody>
      </p:sp>
      <p:sp>
        <p:nvSpPr>
          <p:cNvPr id="165894" name="Rectangle 6"/>
          <p:cNvSpPr>
            <a:spLocks noChangeArrowheads="1"/>
          </p:cNvSpPr>
          <p:nvPr userDrawn="1"/>
        </p:nvSpPr>
        <p:spPr bwMode="auto">
          <a:xfrm>
            <a:off x="136525" y="146050"/>
            <a:ext cx="8870950" cy="344488"/>
          </a:xfrm>
          <a:prstGeom prst="rect">
            <a:avLst/>
          </a:prstGeom>
          <a:solidFill>
            <a:srgbClr val="5F5F5F"/>
          </a:solidFill>
          <a:ln w="9525">
            <a:noFill/>
            <a:miter lim="800000"/>
            <a:headEnd/>
            <a:tailEnd/>
          </a:ln>
          <a:effectLst/>
        </p:spPr>
        <p:txBody>
          <a:bodyPr wrap="none" anchor="ctr"/>
          <a:lstStyle/>
          <a:p>
            <a:pPr>
              <a:defRPr/>
            </a:pPr>
            <a:endParaRPr lang="en-US" sz="1600" b="1">
              <a:solidFill>
                <a:schemeClr val="bg1"/>
              </a:solidFill>
              <a:latin typeface="Arial" charset="0"/>
            </a:endParaRPr>
          </a:p>
        </p:txBody>
      </p:sp>
      <p:sp>
        <p:nvSpPr>
          <p:cNvPr id="165895" name="Rectangle 7"/>
          <p:cNvSpPr>
            <a:spLocks noGrp="1" noChangeArrowheads="1"/>
          </p:cNvSpPr>
          <p:nvPr>
            <p:ph type="sldNum" sz="quarter" idx="4"/>
          </p:nvPr>
        </p:nvSpPr>
        <p:spPr bwMode="auto">
          <a:xfrm>
            <a:off x="6873875" y="146050"/>
            <a:ext cx="2133600" cy="3444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bg1"/>
                </a:solidFill>
                <a:latin typeface="+mn-lt"/>
              </a:defRPr>
            </a:lvl1pPr>
          </a:lstStyle>
          <a:p>
            <a:pPr>
              <a:defRPr/>
            </a:pPr>
            <a:r>
              <a:rPr lang="en-US"/>
              <a:t>Slide </a:t>
            </a:r>
            <a:fld id="{61D90A0B-500D-4855-8B2B-D69EFC3B4869}" type="slidenum">
              <a:rPr lang="en-US"/>
              <a:pPr>
                <a:defRPr/>
              </a:pPr>
              <a:t>‹#›</a:t>
            </a:fld>
            <a:endParaRPr lang="en-US"/>
          </a:p>
        </p:txBody>
      </p:sp>
      <p:sp>
        <p:nvSpPr>
          <p:cNvPr id="165896" name="Rectangle 8"/>
          <p:cNvSpPr>
            <a:spLocks noChangeArrowheads="1"/>
          </p:cNvSpPr>
          <p:nvPr userDrawn="1"/>
        </p:nvSpPr>
        <p:spPr bwMode="auto">
          <a:xfrm>
            <a:off x="136525" y="6356350"/>
            <a:ext cx="4319588" cy="403225"/>
          </a:xfrm>
          <a:prstGeom prst="rect">
            <a:avLst/>
          </a:prstGeom>
          <a:noFill/>
          <a:ln w="9525">
            <a:noFill/>
            <a:miter lim="800000"/>
            <a:headEnd/>
            <a:tailEnd/>
          </a:ln>
          <a:effectLst/>
        </p:spPr>
        <p:txBody>
          <a:bodyPr wrap="none" anchor="b"/>
          <a:lstStyle/>
          <a:p>
            <a:pPr>
              <a:defRPr/>
            </a:pPr>
            <a:r>
              <a:rPr lang="en-US" sz="1200" b="1">
                <a:latin typeface="Arial" charset="0"/>
              </a:rPr>
              <a:t>Morae: Case Studies &amp; Demo for UX Professionals </a:t>
            </a: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rtl="0" eaLnBrk="0" fontAlgn="base" hangingPunct="0">
        <a:spcBef>
          <a:spcPct val="0"/>
        </a:spcBef>
        <a:spcAft>
          <a:spcPct val="0"/>
        </a:spcAft>
        <a:defRPr sz="2200" b="1">
          <a:solidFill>
            <a:srgbClr val="CC0000"/>
          </a:solidFill>
          <a:latin typeface="+mj-lt"/>
          <a:ea typeface="+mj-ea"/>
          <a:cs typeface="+mj-cs"/>
        </a:defRPr>
      </a:lvl1pPr>
      <a:lvl2pPr algn="l" rtl="0" eaLnBrk="0" fontAlgn="base" hangingPunct="0">
        <a:spcBef>
          <a:spcPct val="0"/>
        </a:spcBef>
        <a:spcAft>
          <a:spcPct val="0"/>
        </a:spcAft>
        <a:defRPr sz="2200" b="1">
          <a:solidFill>
            <a:srgbClr val="CC0000"/>
          </a:solidFill>
          <a:latin typeface="Arial" charset="0"/>
        </a:defRPr>
      </a:lvl2pPr>
      <a:lvl3pPr algn="l" rtl="0" eaLnBrk="0" fontAlgn="base" hangingPunct="0">
        <a:spcBef>
          <a:spcPct val="0"/>
        </a:spcBef>
        <a:spcAft>
          <a:spcPct val="0"/>
        </a:spcAft>
        <a:defRPr sz="2200" b="1">
          <a:solidFill>
            <a:srgbClr val="CC0000"/>
          </a:solidFill>
          <a:latin typeface="Arial" charset="0"/>
        </a:defRPr>
      </a:lvl3pPr>
      <a:lvl4pPr algn="l" rtl="0" eaLnBrk="0" fontAlgn="base" hangingPunct="0">
        <a:spcBef>
          <a:spcPct val="0"/>
        </a:spcBef>
        <a:spcAft>
          <a:spcPct val="0"/>
        </a:spcAft>
        <a:defRPr sz="2200" b="1">
          <a:solidFill>
            <a:srgbClr val="CC0000"/>
          </a:solidFill>
          <a:latin typeface="Arial" charset="0"/>
        </a:defRPr>
      </a:lvl4pPr>
      <a:lvl5pPr algn="l" rtl="0" eaLnBrk="0" fontAlgn="base" hangingPunct="0">
        <a:spcBef>
          <a:spcPct val="0"/>
        </a:spcBef>
        <a:spcAft>
          <a:spcPct val="0"/>
        </a:spcAft>
        <a:defRPr sz="2200" b="1">
          <a:solidFill>
            <a:srgbClr val="CC0000"/>
          </a:solidFill>
          <a:latin typeface="Arial" charset="0"/>
        </a:defRPr>
      </a:lvl5pPr>
      <a:lvl6pPr marL="457200" algn="l" rtl="0" eaLnBrk="0" fontAlgn="base" hangingPunct="0">
        <a:spcBef>
          <a:spcPct val="0"/>
        </a:spcBef>
        <a:spcAft>
          <a:spcPct val="0"/>
        </a:spcAft>
        <a:defRPr sz="2200" b="1">
          <a:solidFill>
            <a:srgbClr val="CC0000"/>
          </a:solidFill>
          <a:latin typeface="Arial" charset="0"/>
        </a:defRPr>
      </a:lvl6pPr>
      <a:lvl7pPr marL="914400" algn="l" rtl="0" eaLnBrk="0" fontAlgn="base" hangingPunct="0">
        <a:spcBef>
          <a:spcPct val="0"/>
        </a:spcBef>
        <a:spcAft>
          <a:spcPct val="0"/>
        </a:spcAft>
        <a:defRPr sz="2200" b="1">
          <a:solidFill>
            <a:srgbClr val="CC0000"/>
          </a:solidFill>
          <a:latin typeface="Arial" charset="0"/>
        </a:defRPr>
      </a:lvl7pPr>
      <a:lvl8pPr marL="1371600" algn="l" rtl="0" eaLnBrk="0" fontAlgn="base" hangingPunct="0">
        <a:spcBef>
          <a:spcPct val="0"/>
        </a:spcBef>
        <a:spcAft>
          <a:spcPct val="0"/>
        </a:spcAft>
        <a:defRPr sz="2200" b="1">
          <a:solidFill>
            <a:srgbClr val="CC0000"/>
          </a:solidFill>
          <a:latin typeface="Arial" charset="0"/>
        </a:defRPr>
      </a:lvl8pPr>
      <a:lvl9pPr marL="1828800" algn="l" rtl="0" eaLnBrk="0" fontAlgn="base" hangingPunct="0">
        <a:spcBef>
          <a:spcPct val="0"/>
        </a:spcBef>
        <a:spcAft>
          <a:spcPct val="0"/>
        </a:spcAft>
        <a:defRPr sz="2200" b="1">
          <a:solidFill>
            <a:srgbClr val="CC0000"/>
          </a:solidFill>
          <a:latin typeface="Arial" charset="0"/>
        </a:defRPr>
      </a:lvl9pPr>
    </p:titleStyle>
    <p:bodyStyle>
      <a:lvl1pPr marL="342900" indent="-341313" algn="l" rtl="0" eaLnBrk="0" fontAlgn="base" hangingPunct="0">
        <a:spcBef>
          <a:spcPct val="20000"/>
        </a:spcBef>
        <a:spcAft>
          <a:spcPct val="0"/>
        </a:spcAft>
        <a:buChar char="•"/>
        <a:defRPr sz="2000" b="1">
          <a:solidFill>
            <a:schemeClr val="tx1"/>
          </a:solidFill>
          <a:latin typeface="+mn-lt"/>
          <a:ea typeface="+mn-ea"/>
          <a:cs typeface="+mn-cs"/>
        </a:defRPr>
      </a:lvl1pPr>
      <a:lvl2pPr marL="347663" indent="-173038" algn="l" rtl="0" eaLnBrk="0" fontAlgn="base" hangingPunct="0">
        <a:spcBef>
          <a:spcPct val="20000"/>
        </a:spcBef>
        <a:spcAft>
          <a:spcPct val="0"/>
        </a:spcAft>
        <a:buClr>
          <a:srgbClr val="009900"/>
        </a:buClr>
        <a:buFont typeface="Wingdings" pitchFamily="2" charset="2"/>
        <a:buChar char="§"/>
        <a:defRPr sz="2800">
          <a:solidFill>
            <a:schemeClr val="tx1"/>
          </a:solidFill>
          <a:latin typeface="+mn-lt"/>
        </a:defRPr>
      </a:lvl2pPr>
      <a:lvl3pPr marL="688975" indent="-174625" algn="l" rtl="0" eaLnBrk="0" fontAlgn="base" hangingPunct="0">
        <a:spcBef>
          <a:spcPct val="20000"/>
        </a:spcBef>
        <a:spcAft>
          <a:spcPct val="0"/>
        </a:spcAft>
        <a:buClr>
          <a:srgbClr val="009900"/>
        </a:buClr>
        <a:buChar char="•"/>
        <a:defRPr sz="1600">
          <a:solidFill>
            <a:schemeClr val="tx1"/>
          </a:solidFill>
          <a:latin typeface="+mn-lt"/>
        </a:defRPr>
      </a:lvl3pPr>
      <a:lvl4pPr marL="1030288" indent="-169863" algn="l" rtl="0" eaLnBrk="0" fontAlgn="base" hangingPunct="0">
        <a:spcBef>
          <a:spcPct val="20000"/>
        </a:spcBef>
        <a:spcAft>
          <a:spcPct val="0"/>
        </a:spcAft>
        <a:buClr>
          <a:srgbClr val="009900"/>
        </a:buClr>
        <a:buChar char="o"/>
        <a:defRPr sz="1400">
          <a:solidFill>
            <a:schemeClr val="tx1"/>
          </a:solidFill>
          <a:latin typeface="+mn-lt"/>
        </a:defRPr>
      </a:lvl4pPr>
      <a:lvl5pPr marL="1377950" indent="-174625" algn="l" rtl="0" eaLnBrk="0" fontAlgn="base" hangingPunct="0">
        <a:spcBef>
          <a:spcPct val="20000"/>
        </a:spcBef>
        <a:spcAft>
          <a:spcPct val="0"/>
        </a:spcAft>
        <a:buClr>
          <a:srgbClr val="009900"/>
        </a:buClr>
        <a:buFont typeface="Arial" charset="0"/>
        <a:buChar char="»"/>
        <a:defRPr sz="1200">
          <a:solidFill>
            <a:schemeClr val="tx1"/>
          </a:solidFill>
          <a:latin typeface="+mn-lt"/>
        </a:defRPr>
      </a:lvl5pPr>
      <a:lvl6pPr marL="1835150" indent="-174625" algn="l" rtl="0" eaLnBrk="0" fontAlgn="base" hangingPunct="0">
        <a:spcBef>
          <a:spcPct val="20000"/>
        </a:spcBef>
        <a:spcAft>
          <a:spcPct val="0"/>
        </a:spcAft>
        <a:buClr>
          <a:srgbClr val="009900"/>
        </a:buClr>
        <a:buFont typeface="Arial" charset="0"/>
        <a:buChar char="»"/>
        <a:defRPr sz="1200">
          <a:solidFill>
            <a:schemeClr val="tx1"/>
          </a:solidFill>
          <a:latin typeface="+mn-lt"/>
        </a:defRPr>
      </a:lvl6pPr>
      <a:lvl7pPr marL="2292350" indent="-174625" algn="l" rtl="0" eaLnBrk="0" fontAlgn="base" hangingPunct="0">
        <a:spcBef>
          <a:spcPct val="20000"/>
        </a:spcBef>
        <a:spcAft>
          <a:spcPct val="0"/>
        </a:spcAft>
        <a:buClr>
          <a:srgbClr val="009900"/>
        </a:buClr>
        <a:buFont typeface="Arial" charset="0"/>
        <a:buChar char="»"/>
        <a:defRPr sz="1200">
          <a:solidFill>
            <a:schemeClr val="tx1"/>
          </a:solidFill>
          <a:latin typeface="+mn-lt"/>
        </a:defRPr>
      </a:lvl7pPr>
      <a:lvl8pPr marL="2749550" indent="-174625" algn="l" rtl="0" eaLnBrk="0" fontAlgn="base" hangingPunct="0">
        <a:spcBef>
          <a:spcPct val="20000"/>
        </a:spcBef>
        <a:spcAft>
          <a:spcPct val="0"/>
        </a:spcAft>
        <a:buClr>
          <a:srgbClr val="009900"/>
        </a:buClr>
        <a:buFont typeface="Arial" charset="0"/>
        <a:buChar char="»"/>
        <a:defRPr sz="1200">
          <a:solidFill>
            <a:schemeClr val="tx1"/>
          </a:solidFill>
          <a:latin typeface="+mn-lt"/>
        </a:defRPr>
      </a:lvl8pPr>
      <a:lvl9pPr marL="3206750" indent="-174625" algn="l" rtl="0" eaLnBrk="0" fontAlgn="base" hangingPunct="0">
        <a:spcBef>
          <a:spcPct val="20000"/>
        </a:spcBef>
        <a:spcAft>
          <a:spcPct val="0"/>
        </a:spcAft>
        <a:buClr>
          <a:srgbClr val="009900"/>
        </a:buClr>
        <a:buFont typeface="Arial" charset="0"/>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00"/>
            </a:gs>
            <a:gs pos="60001">
              <a:srgbClr val="000000"/>
            </a:gs>
            <a:gs pos="100000">
              <a:srgbClr val="404040"/>
            </a:gs>
          </a:gsLst>
          <a:lin ang="540000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3810000"/>
          </a:xfrm>
          <a:prstGeom prst="rect">
            <a:avLst/>
          </a:prstGeom>
        </p:spPr>
        <p:txBody>
          <a:bodyPr vert="horz" lIns="91440" rtlCol="0">
            <a:normAutofit/>
          </a:bodyPr>
          <a:lstStyle>
            <a:extLst/>
          </a:lstStyle>
          <a:p>
            <a:pPr lvl="0"/>
            <a:r>
              <a:rPr lang="en-US" dirty="0" smtClean="0"/>
              <a:t>Click to edit Master text styles</a:t>
            </a:r>
            <a:endParaRPr lang="en-US" dirty="0"/>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p>
        </p:txBody>
      </p:sp>
      <p:sp>
        <p:nvSpPr>
          <p:cNvPr id="9" name="Date Placeholder 3"/>
          <p:cNvSpPr>
            <a:spLocks noGrp="1"/>
          </p:cNvSpPr>
          <p:nvPr>
            <p:ph type="dt" sz="half" idx="2"/>
          </p:nvPr>
        </p:nvSpPr>
        <p:spPr>
          <a:xfrm>
            <a:off x="457200" y="6376988"/>
            <a:ext cx="2133600" cy="365125"/>
          </a:xfrm>
          <a:prstGeom prst="rect">
            <a:avLst/>
          </a:prstGeom>
        </p:spPr>
        <p:txBody>
          <a:bodyPr vert="horz" lIns="109728" rIns="45720" bIns="0" rtlCol="0" anchor="b"/>
          <a:lstStyle>
            <a:lvl1pPr eaLnBrk="0" hangingPunct="0">
              <a:defRPr sz="1200">
                <a:solidFill>
                  <a:schemeClr val="bg1"/>
                </a:solidFill>
                <a:latin typeface="+mj-lt"/>
              </a:defRPr>
            </a:lvl1pPr>
          </a:lstStyle>
          <a:p>
            <a:pPr>
              <a:defRPr/>
            </a:pPr>
            <a:endParaRPr lang="en-US"/>
          </a:p>
        </p:txBody>
      </p:sp>
      <p:sp>
        <p:nvSpPr>
          <p:cNvPr id="10" name="Footer Placeholder 4"/>
          <p:cNvSpPr>
            <a:spLocks noGrp="1"/>
          </p:cNvSpPr>
          <p:nvPr>
            <p:ph type="ftr" sz="quarter" idx="3"/>
          </p:nvPr>
        </p:nvSpPr>
        <p:spPr>
          <a:xfrm>
            <a:off x="2640013" y="6376988"/>
            <a:ext cx="5508625" cy="365125"/>
          </a:xfrm>
          <a:prstGeom prst="rect">
            <a:avLst/>
          </a:prstGeom>
        </p:spPr>
        <p:txBody>
          <a:bodyPr vert="horz" lIns="45720" rIns="45720" bIns="0" rtlCol="0" anchor="b"/>
          <a:lstStyle>
            <a:lvl1pPr eaLnBrk="0" hangingPunct="0">
              <a:defRPr sz="1200">
                <a:solidFill>
                  <a:schemeClr val="bg1"/>
                </a:solidFill>
                <a:latin typeface="+mj-lt"/>
              </a:defRPr>
            </a:lvl1pPr>
          </a:lstStyle>
          <a:p>
            <a:pPr>
              <a:defRPr/>
            </a:pPr>
            <a:endParaRPr lang="en-US"/>
          </a:p>
        </p:txBody>
      </p:sp>
      <p:sp>
        <p:nvSpPr>
          <p:cNvPr id="11" name="Slide Number Placeholder 5"/>
          <p:cNvSpPr>
            <a:spLocks noGrp="1"/>
          </p:cNvSpPr>
          <p:nvPr>
            <p:ph type="sldNum" sz="quarter" idx="4"/>
          </p:nvPr>
        </p:nvSpPr>
        <p:spPr>
          <a:xfrm>
            <a:off x="8204200" y="6376988"/>
            <a:ext cx="733425" cy="365125"/>
          </a:xfrm>
          <a:prstGeom prst="rect">
            <a:avLst/>
          </a:prstGeom>
        </p:spPr>
        <p:txBody>
          <a:bodyPr vert="horz" bIns="0" rtlCol="0" anchor="b"/>
          <a:lstStyle>
            <a:lvl1pPr algn="r" eaLnBrk="0" hangingPunct="0">
              <a:defRPr sz="1200">
                <a:solidFill>
                  <a:schemeClr val="bg1"/>
                </a:solidFill>
                <a:latin typeface="+mj-lt"/>
              </a:defRPr>
            </a:lvl1pPr>
          </a:lstStyle>
          <a:p>
            <a:pPr>
              <a:defRPr/>
            </a:pPr>
            <a:fld id="{E88DBD09-5B68-434D-B0F8-B12E383D225E}"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hf hdr="0" ftr="0"/>
  <p:txStyles>
    <p:titleStyle>
      <a:lvl1pPr algn="l" rtl="0" eaLnBrk="0" fontAlgn="base" hangingPunct="0">
        <a:spcBef>
          <a:spcPct val="0"/>
        </a:spcBef>
        <a:spcAft>
          <a:spcPct val="0"/>
        </a:spcAft>
        <a:defRPr sz="4500" b="1">
          <a:solidFill>
            <a:srgbClr val="F1B697"/>
          </a:solidFill>
          <a:latin typeface="+mj-lt"/>
          <a:ea typeface="+mj-ea"/>
          <a:cs typeface="+mj-cs"/>
        </a:defRPr>
      </a:lvl1pPr>
      <a:lvl2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2pPr>
      <a:lvl3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3pPr>
      <a:lvl4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4pPr>
      <a:lvl5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5pPr>
      <a:lvl6pPr marL="4572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6pPr>
      <a:lvl7pPr marL="9144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7pPr>
      <a:lvl8pPr marL="13716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8pPr>
      <a:lvl9pPr marL="18288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9pPr>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a:solidFill>
            <a:schemeClr val="bg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a:solidFill>
            <a:schemeClr val="bg1"/>
          </a:solidFill>
          <a:latin typeface="+mn-lt"/>
        </a:defRPr>
      </a:lvl2pPr>
      <a:lvl3pPr marL="995363" indent="-228600" algn="l" rtl="0" eaLnBrk="0" fontAlgn="base" hangingPunct="0">
        <a:spcBef>
          <a:spcPct val="20000"/>
        </a:spcBef>
        <a:spcAft>
          <a:spcPct val="0"/>
        </a:spcAft>
        <a:buClr>
          <a:srgbClr val="E66C7D"/>
        </a:buClr>
        <a:buFont typeface="Arial" charset="0"/>
        <a:buChar char="▪"/>
        <a:defRPr sz="2400">
          <a:solidFill>
            <a:schemeClr val="bg1"/>
          </a:solidFill>
          <a:latin typeface="+mn-lt"/>
        </a:defRPr>
      </a:lvl3pPr>
      <a:lvl4pPr marL="1216025" indent="-182563" algn="l" rtl="0" eaLnBrk="0" fontAlgn="base" hangingPunct="0">
        <a:spcBef>
          <a:spcPct val="20000"/>
        </a:spcBef>
        <a:spcAft>
          <a:spcPct val="0"/>
        </a:spcAft>
        <a:buClr>
          <a:srgbClr val="6BB76D"/>
        </a:buClr>
        <a:buFont typeface="Arial" charset="0"/>
        <a:buChar char="▪"/>
        <a:defRPr sz="2000">
          <a:solidFill>
            <a:schemeClr val="bg1"/>
          </a:solidFill>
          <a:latin typeface="+mn-lt"/>
        </a:defRPr>
      </a:lvl4pPr>
      <a:lvl5pPr marL="14255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5pPr>
      <a:lvl6pPr marL="18827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6pPr>
      <a:lvl7pPr marL="23399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7pPr>
      <a:lvl8pPr marL="27971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8pPr>
      <a:lvl9pPr marL="32543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60001">
              <a:srgbClr val="000000"/>
            </a:gs>
            <a:gs pos="100000">
              <a:srgbClr val="404040"/>
            </a:gs>
          </a:gsLst>
          <a:lin ang="540000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3810000"/>
          </a:xfrm>
          <a:prstGeom prst="rect">
            <a:avLst/>
          </a:prstGeom>
        </p:spPr>
        <p:txBody>
          <a:bodyPr vert="horz" lIns="91440" rtlCol="0">
            <a:normAutofit/>
          </a:bodyPr>
          <a:lstStyle>
            <a:extLst/>
          </a:lstStyle>
          <a:p>
            <a:pPr lvl="0"/>
            <a:r>
              <a:rPr lang="en-US" dirty="0" smtClean="0"/>
              <a:t>Click to edit Master text styles</a:t>
            </a:r>
            <a:endParaRPr lang="en-US" dirty="0"/>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p>
        </p:txBody>
      </p:sp>
      <p:sp>
        <p:nvSpPr>
          <p:cNvPr id="9" name="Date Placeholder 3"/>
          <p:cNvSpPr>
            <a:spLocks noGrp="1"/>
          </p:cNvSpPr>
          <p:nvPr>
            <p:ph type="dt" sz="half" idx="2"/>
          </p:nvPr>
        </p:nvSpPr>
        <p:spPr>
          <a:xfrm>
            <a:off x="457200" y="6376988"/>
            <a:ext cx="2133600" cy="365125"/>
          </a:xfrm>
          <a:prstGeom prst="rect">
            <a:avLst/>
          </a:prstGeom>
        </p:spPr>
        <p:txBody>
          <a:bodyPr vert="horz" lIns="109728" rIns="45720" bIns="0" rtlCol="0" anchor="b"/>
          <a:lstStyle>
            <a:lvl1pPr eaLnBrk="0" hangingPunct="0">
              <a:defRPr sz="1200">
                <a:solidFill>
                  <a:schemeClr val="bg1"/>
                </a:solidFill>
                <a:latin typeface="+mj-lt"/>
              </a:defRPr>
            </a:lvl1pPr>
          </a:lstStyle>
          <a:p>
            <a:pPr>
              <a:defRPr/>
            </a:pPr>
            <a:endParaRPr lang="en-US"/>
          </a:p>
        </p:txBody>
      </p:sp>
      <p:sp>
        <p:nvSpPr>
          <p:cNvPr id="10" name="Footer Placeholder 4"/>
          <p:cNvSpPr>
            <a:spLocks noGrp="1"/>
          </p:cNvSpPr>
          <p:nvPr>
            <p:ph type="ftr" sz="quarter" idx="3"/>
          </p:nvPr>
        </p:nvSpPr>
        <p:spPr>
          <a:xfrm>
            <a:off x="2640013" y="6376988"/>
            <a:ext cx="5508625" cy="365125"/>
          </a:xfrm>
          <a:prstGeom prst="rect">
            <a:avLst/>
          </a:prstGeom>
        </p:spPr>
        <p:txBody>
          <a:bodyPr vert="horz" lIns="45720" rIns="45720" bIns="0" rtlCol="0" anchor="b"/>
          <a:lstStyle>
            <a:lvl1pPr eaLnBrk="0" hangingPunct="0">
              <a:defRPr sz="1200">
                <a:solidFill>
                  <a:schemeClr val="bg1"/>
                </a:solidFill>
                <a:latin typeface="+mj-lt"/>
              </a:defRPr>
            </a:lvl1pPr>
          </a:lstStyle>
          <a:p>
            <a:pPr>
              <a:defRPr/>
            </a:pPr>
            <a:endParaRPr lang="en-US"/>
          </a:p>
        </p:txBody>
      </p:sp>
      <p:sp>
        <p:nvSpPr>
          <p:cNvPr id="11" name="Slide Number Placeholder 5"/>
          <p:cNvSpPr>
            <a:spLocks noGrp="1"/>
          </p:cNvSpPr>
          <p:nvPr>
            <p:ph type="sldNum" sz="quarter" idx="4"/>
          </p:nvPr>
        </p:nvSpPr>
        <p:spPr>
          <a:xfrm>
            <a:off x="8204200" y="6376988"/>
            <a:ext cx="733425" cy="365125"/>
          </a:xfrm>
          <a:prstGeom prst="rect">
            <a:avLst/>
          </a:prstGeom>
        </p:spPr>
        <p:txBody>
          <a:bodyPr vert="horz" bIns="0" rtlCol="0" anchor="b"/>
          <a:lstStyle>
            <a:lvl1pPr algn="r" eaLnBrk="0" hangingPunct="0">
              <a:defRPr sz="1200">
                <a:solidFill>
                  <a:schemeClr val="bg1"/>
                </a:solidFill>
                <a:latin typeface="+mj-lt"/>
              </a:defRPr>
            </a:lvl1pPr>
          </a:lstStyle>
          <a:p>
            <a:pPr>
              <a:defRPr/>
            </a:pPr>
            <a:fld id="{255D5EED-FE00-41F7-84B5-6D867D98E676}"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hf hdr="0" ftr="0"/>
  <p:txStyles>
    <p:titleStyle>
      <a:lvl1pPr algn="l" rtl="0" eaLnBrk="0" fontAlgn="base" hangingPunct="0">
        <a:spcBef>
          <a:spcPct val="0"/>
        </a:spcBef>
        <a:spcAft>
          <a:spcPct val="0"/>
        </a:spcAft>
        <a:defRPr sz="4500" b="1">
          <a:solidFill>
            <a:srgbClr val="F1B697"/>
          </a:solidFill>
          <a:latin typeface="+mj-lt"/>
          <a:ea typeface="+mj-ea"/>
          <a:cs typeface="+mj-cs"/>
        </a:defRPr>
      </a:lvl1pPr>
      <a:lvl2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2pPr>
      <a:lvl3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3pPr>
      <a:lvl4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4pPr>
      <a:lvl5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5pPr>
      <a:lvl6pPr marL="4572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6pPr>
      <a:lvl7pPr marL="9144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7pPr>
      <a:lvl8pPr marL="13716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8pPr>
      <a:lvl9pPr marL="18288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9pPr>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a:solidFill>
            <a:schemeClr val="bg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a:solidFill>
            <a:schemeClr val="bg1"/>
          </a:solidFill>
          <a:latin typeface="+mn-lt"/>
        </a:defRPr>
      </a:lvl2pPr>
      <a:lvl3pPr marL="995363" indent="-228600" algn="l" rtl="0" eaLnBrk="0" fontAlgn="base" hangingPunct="0">
        <a:spcBef>
          <a:spcPct val="20000"/>
        </a:spcBef>
        <a:spcAft>
          <a:spcPct val="0"/>
        </a:spcAft>
        <a:buClr>
          <a:srgbClr val="E66C7D"/>
        </a:buClr>
        <a:buFont typeface="Arial" charset="0"/>
        <a:buChar char="▪"/>
        <a:defRPr sz="2400">
          <a:solidFill>
            <a:schemeClr val="bg1"/>
          </a:solidFill>
          <a:latin typeface="+mn-lt"/>
        </a:defRPr>
      </a:lvl3pPr>
      <a:lvl4pPr marL="1216025" indent="-182563" algn="l" rtl="0" eaLnBrk="0" fontAlgn="base" hangingPunct="0">
        <a:spcBef>
          <a:spcPct val="20000"/>
        </a:spcBef>
        <a:spcAft>
          <a:spcPct val="0"/>
        </a:spcAft>
        <a:buClr>
          <a:srgbClr val="6BB76D"/>
        </a:buClr>
        <a:buFont typeface="Arial" charset="0"/>
        <a:buChar char="▪"/>
        <a:defRPr sz="2000">
          <a:solidFill>
            <a:schemeClr val="bg1"/>
          </a:solidFill>
          <a:latin typeface="+mn-lt"/>
        </a:defRPr>
      </a:lvl4pPr>
      <a:lvl5pPr marL="14255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5pPr>
      <a:lvl6pPr marL="18827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6pPr>
      <a:lvl7pPr marL="23399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7pPr>
      <a:lvl8pPr marL="27971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8pPr>
      <a:lvl9pPr marL="32543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60001">
              <a:srgbClr val="000000"/>
            </a:gs>
            <a:gs pos="100000">
              <a:srgbClr val="404040"/>
            </a:gs>
          </a:gsLst>
          <a:lin ang="540000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3810000"/>
          </a:xfrm>
          <a:prstGeom prst="rect">
            <a:avLst/>
          </a:prstGeom>
        </p:spPr>
        <p:txBody>
          <a:bodyPr vert="horz" lIns="91440" rtlCol="0">
            <a:normAutofit/>
          </a:bodyPr>
          <a:lstStyle>
            <a:extLst/>
          </a:lstStyle>
          <a:p>
            <a:pPr lvl="0"/>
            <a:r>
              <a:rPr lang="en-US" dirty="0" smtClean="0"/>
              <a:t>Click to edit Master text styles</a:t>
            </a:r>
            <a:endParaRPr lang="en-US" dirty="0"/>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p>
        </p:txBody>
      </p:sp>
      <p:sp>
        <p:nvSpPr>
          <p:cNvPr id="9" name="Date Placeholder 1"/>
          <p:cNvSpPr>
            <a:spLocks noGrp="1"/>
          </p:cNvSpPr>
          <p:nvPr>
            <p:ph type="dt" sz="half" idx="2"/>
          </p:nvPr>
        </p:nvSpPr>
        <p:spPr>
          <a:xfrm>
            <a:off x="457200" y="6376988"/>
            <a:ext cx="2133600" cy="365125"/>
          </a:xfrm>
          <a:prstGeom prst="rect">
            <a:avLst/>
          </a:prstGeom>
        </p:spPr>
        <p:txBody>
          <a:bodyPr vert="horz" lIns="109728" rIns="45720" bIns="0" rtlCol="0" anchor="b"/>
          <a:lstStyle>
            <a:lvl1pPr eaLnBrk="0" hangingPunct="0">
              <a:defRPr sz="1200">
                <a:solidFill>
                  <a:schemeClr val="bg1"/>
                </a:solidFill>
                <a:latin typeface="+mj-lt"/>
              </a:defRPr>
            </a:lvl1pPr>
          </a:lstStyle>
          <a:p>
            <a:pPr>
              <a:defRPr/>
            </a:pPr>
            <a:endParaRPr lang="en-US"/>
          </a:p>
        </p:txBody>
      </p:sp>
      <p:sp>
        <p:nvSpPr>
          <p:cNvPr id="10" name="Footer Placeholder 2"/>
          <p:cNvSpPr>
            <a:spLocks noGrp="1"/>
          </p:cNvSpPr>
          <p:nvPr>
            <p:ph type="ftr" sz="quarter" idx="3"/>
          </p:nvPr>
        </p:nvSpPr>
        <p:spPr>
          <a:xfrm>
            <a:off x="2640013" y="6376988"/>
            <a:ext cx="5508625" cy="365125"/>
          </a:xfrm>
          <a:prstGeom prst="rect">
            <a:avLst/>
          </a:prstGeom>
        </p:spPr>
        <p:txBody>
          <a:bodyPr vert="horz" lIns="45720" rIns="45720" bIns="0" rtlCol="0" anchor="b"/>
          <a:lstStyle>
            <a:lvl1pPr eaLnBrk="0" hangingPunct="0">
              <a:defRPr sz="1200">
                <a:solidFill>
                  <a:schemeClr val="bg1"/>
                </a:solidFill>
                <a:latin typeface="+mj-lt"/>
              </a:defRPr>
            </a:lvl1pPr>
          </a:lstStyle>
          <a:p>
            <a:pPr>
              <a:defRPr/>
            </a:pPr>
            <a:endParaRPr lang="en-US"/>
          </a:p>
        </p:txBody>
      </p:sp>
      <p:sp>
        <p:nvSpPr>
          <p:cNvPr id="11" name="Slide Number Placeholder 3"/>
          <p:cNvSpPr>
            <a:spLocks noGrp="1"/>
          </p:cNvSpPr>
          <p:nvPr>
            <p:ph type="sldNum" sz="quarter" idx="4"/>
          </p:nvPr>
        </p:nvSpPr>
        <p:spPr>
          <a:xfrm>
            <a:off x="8204200" y="6376988"/>
            <a:ext cx="733425" cy="365125"/>
          </a:xfrm>
          <a:prstGeom prst="rect">
            <a:avLst/>
          </a:prstGeom>
        </p:spPr>
        <p:txBody>
          <a:bodyPr vert="horz" bIns="0" rtlCol="0" anchor="b"/>
          <a:lstStyle>
            <a:lvl1pPr algn="r" eaLnBrk="0" hangingPunct="0">
              <a:defRPr sz="1200">
                <a:solidFill>
                  <a:schemeClr val="bg1"/>
                </a:solidFill>
                <a:latin typeface="+mj-lt"/>
              </a:defRPr>
            </a:lvl1pPr>
          </a:lstStyle>
          <a:p>
            <a:pPr>
              <a:defRPr/>
            </a:pPr>
            <a:fld id="{AB7E6F55-AD70-4FC7-A313-775C72EC1F4E}"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hdr="0" ftr="0"/>
  <p:txStyles>
    <p:titleStyle>
      <a:lvl1pPr algn="l" rtl="0" eaLnBrk="0" fontAlgn="base" hangingPunct="0">
        <a:spcBef>
          <a:spcPct val="0"/>
        </a:spcBef>
        <a:spcAft>
          <a:spcPct val="0"/>
        </a:spcAft>
        <a:defRPr sz="4500" b="1">
          <a:solidFill>
            <a:srgbClr val="F1B697"/>
          </a:solidFill>
          <a:latin typeface="+mj-lt"/>
          <a:ea typeface="+mj-ea"/>
          <a:cs typeface="+mj-cs"/>
        </a:defRPr>
      </a:lvl1pPr>
      <a:lvl2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2pPr>
      <a:lvl3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3pPr>
      <a:lvl4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4pPr>
      <a:lvl5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5pPr>
      <a:lvl6pPr marL="4572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6pPr>
      <a:lvl7pPr marL="9144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7pPr>
      <a:lvl8pPr marL="13716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8pPr>
      <a:lvl9pPr marL="18288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9pPr>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a:solidFill>
            <a:schemeClr val="bg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a:solidFill>
            <a:schemeClr val="bg1"/>
          </a:solidFill>
          <a:latin typeface="+mn-lt"/>
        </a:defRPr>
      </a:lvl2pPr>
      <a:lvl3pPr marL="995363" indent="-228600" algn="l" rtl="0" eaLnBrk="0" fontAlgn="base" hangingPunct="0">
        <a:spcBef>
          <a:spcPct val="20000"/>
        </a:spcBef>
        <a:spcAft>
          <a:spcPct val="0"/>
        </a:spcAft>
        <a:buClr>
          <a:srgbClr val="E66C7D"/>
        </a:buClr>
        <a:buFont typeface="Arial" charset="0"/>
        <a:buChar char="▪"/>
        <a:defRPr sz="2400">
          <a:solidFill>
            <a:schemeClr val="bg1"/>
          </a:solidFill>
          <a:latin typeface="+mn-lt"/>
        </a:defRPr>
      </a:lvl3pPr>
      <a:lvl4pPr marL="1216025" indent="-182563" algn="l" rtl="0" eaLnBrk="0" fontAlgn="base" hangingPunct="0">
        <a:spcBef>
          <a:spcPct val="20000"/>
        </a:spcBef>
        <a:spcAft>
          <a:spcPct val="0"/>
        </a:spcAft>
        <a:buClr>
          <a:srgbClr val="6BB76D"/>
        </a:buClr>
        <a:buFont typeface="Arial" charset="0"/>
        <a:buChar char="▪"/>
        <a:defRPr sz="2000">
          <a:solidFill>
            <a:schemeClr val="bg1"/>
          </a:solidFill>
          <a:latin typeface="+mn-lt"/>
        </a:defRPr>
      </a:lvl4pPr>
      <a:lvl5pPr marL="14255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5pPr>
      <a:lvl6pPr marL="18827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6pPr>
      <a:lvl7pPr marL="23399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7pPr>
      <a:lvl8pPr marL="27971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8pPr>
      <a:lvl9pPr marL="32543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60001">
              <a:srgbClr val="000000"/>
            </a:gs>
            <a:gs pos="100000">
              <a:srgbClr val="404040"/>
            </a:gs>
          </a:gsLst>
          <a:lin ang="5400000" scaled="1"/>
        </a:gradFill>
        <a:effectLst/>
      </p:bgPr>
    </p:bg>
    <p:spTree>
      <p:nvGrpSpPr>
        <p:cNvPr id="1" name=""/>
        <p:cNvGrpSpPr/>
        <p:nvPr/>
      </p:nvGrpSpPr>
      <p:grpSpPr>
        <a:xfrm>
          <a:off x="0" y="0"/>
          <a:ext cx="0" cy="0"/>
          <a:chOff x="0" y="0"/>
          <a:chExt cx="0" cy="0"/>
        </a:xfrm>
      </p:grpSpPr>
      <p:sp>
        <p:nvSpPr>
          <p:cNvPr id="7" name="Rectangle 6"/>
          <p:cNvSpPr/>
          <p:nvPr/>
        </p:nvSpPr>
        <p:spPr bwMode="ltGray">
          <a:xfrm>
            <a:off x="0" y="0"/>
            <a:ext cx="9144000" cy="14335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eaLnBrk="0" hangingPunct="0">
              <a:defRPr/>
            </a:pPr>
            <a:endParaRPr lang="en-US" dirty="0"/>
          </a:p>
        </p:txBody>
      </p:sp>
      <p:sp>
        <p:nvSpPr>
          <p:cNvPr id="8" name="TextBox 7"/>
          <p:cNvSpPr txBox="1"/>
          <p:nvPr userDrawn="1"/>
        </p:nvSpPr>
        <p:spPr>
          <a:xfrm>
            <a:off x="685800" y="5867400"/>
            <a:ext cx="8077200" cy="461963"/>
          </a:xfrm>
          <a:prstGeom prst="rect">
            <a:avLst/>
          </a:prstGeom>
          <a:noFill/>
        </p:spPr>
        <p:txBody>
          <a:bodyPr>
            <a:spAutoFit/>
          </a:bodyPr>
          <a:lstStyle/>
          <a:p>
            <a:pPr eaLnBrk="0" hangingPunct="0">
              <a:defRPr/>
            </a:pPr>
            <a:endParaRPr lang="en-US" dirty="0"/>
          </a:p>
        </p:txBody>
      </p:sp>
      <p:sp>
        <p:nvSpPr>
          <p:cNvPr id="9" name="Rectangle 4"/>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eaLnBrk="0" hangingPunct="0">
              <a:defRPr/>
            </a:pPr>
            <a:endParaRPr lang="en-US" dirty="0"/>
          </a:p>
        </p:txBody>
      </p:sp>
      <p:sp>
        <p:nvSpPr>
          <p:cNvPr id="10" name="Rectangle 5"/>
          <p:cNvSpPr/>
          <p:nvPr/>
        </p:nvSpPr>
        <p:spPr bwMode="invGray">
          <a:xfrm>
            <a:off x="2855913" y="0"/>
            <a:ext cx="46037" cy="63246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eaLnBrk="0" hangingPunct="0">
              <a:defRPr/>
            </a:pPr>
            <a:endParaRPr lang="en-US" dirty="0"/>
          </a:p>
        </p:txBody>
      </p:sp>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3810000"/>
          </a:xfrm>
          <a:prstGeom prst="rect">
            <a:avLst/>
          </a:prstGeom>
        </p:spPr>
        <p:txBody>
          <a:bodyPr vert="horz" lIns="91440" rtlCol="0">
            <a:normAutofit/>
          </a:bodyPr>
          <a:lstStyle>
            <a:extLst/>
          </a:lstStyle>
          <a:p>
            <a:pPr lvl="0"/>
            <a:r>
              <a:rPr lang="en-US" dirty="0" smtClean="0"/>
              <a:t>Click to edit Master text styles</a:t>
            </a:r>
            <a:endParaRPr lang="en-US" dirty="0"/>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p>
        </p:txBody>
      </p:sp>
      <p:sp>
        <p:nvSpPr>
          <p:cNvPr id="11" name="Date Placeholder 4"/>
          <p:cNvSpPr>
            <a:spLocks noGrp="1"/>
          </p:cNvSpPr>
          <p:nvPr>
            <p:ph type="dt" sz="half" idx="2"/>
          </p:nvPr>
        </p:nvSpPr>
        <p:spPr>
          <a:xfrm>
            <a:off x="457200" y="6376988"/>
            <a:ext cx="2133600" cy="365125"/>
          </a:xfrm>
          <a:prstGeom prst="rect">
            <a:avLst/>
          </a:prstGeom>
        </p:spPr>
        <p:txBody>
          <a:bodyPr vert="horz" lIns="109728" rIns="45720" bIns="0" rtlCol="0" anchor="b"/>
          <a:lstStyle>
            <a:lvl1pPr eaLnBrk="0" hangingPunct="0">
              <a:defRPr sz="1200">
                <a:solidFill>
                  <a:schemeClr val="bg1"/>
                </a:solidFill>
                <a:latin typeface="+mj-lt"/>
              </a:defRPr>
            </a:lvl1pPr>
          </a:lstStyle>
          <a:p>
            <a:pPr>
              <a:defRPr/>
            </a:pPr>
            <a:endParaRPr lang="en-US"/>
          </a:p>
        </p:txBody>
      </p:sp>
      <p:sp>
        <p:nvSpPr>
          <p:cNvPr id="12" name="Footer Placeholder 5"/>
          <p:cNvSpPr>
            <a:spLocks noGrp="1"/>
          </p:cNvSpPr>
          <p:nvPr>
            <p:ph type="ftr" sz="quarter" idx="3"/>
          </p:nvPr>
        </p:nvSpPr>
        <p:spPr>
          <a:xfrm>
            <a:off x="2640013" y="6376988"/>
            <a:ext cx="5508625" cy="365125"/>
          </a:xfrm>
          <a:prstGeom prst="rect">
            <a:avLst/>
          </a:prstGeom>
        </p:spPr>
        <p:txBody>
          <a:bodyPr vert="horz" lIns="45720" rIns="45720" bIns="0" rtlCol="0" anchor="b"/>
          <a:lstStyle>
            <a:lvl1pPr eaLnBrk="0" hangingPunct="0">
              <a:defRPr sz="1200">
                <a:solidFill>
                  <a:schemeClr val="bg1"/>
                </a:solidFill>
                <a:latin typeface="+mj-lt"/>
              </a:defRPr>
            </a:lvl1pPr>
          </a:lstStyle>
          <a:p>
            <a:pPr>
              <a:defRPr/>
            </a:pPr>
            <a:endParaRPr lang="en-US"/>
          </a:p>
        </p:txBody>
      </p:sp>
      <p:sp>
        <p:nvSpPr>
          <p:cNvPr id="13" name="Slide Number Placeholder 6"/>
          <p:cNvSpPr>
            <a:spLocks noGrp="1"/>
          </p:cNvSpPr>
          <p:nvPr>
            <p:ph type="sldNum" sz="quarter" idx="4"/>
          </p:nvPr>
        </p:nvSpPr>
        <p:spPr>
          <a:xfrm>
            <a:off x="8204200" y="6376988"/>
            <a:ext cx="733425" cy="365125"/>
          </a:xfrm>
          <a:prstGeom prst="rect">
            <a:avLst/>
          </a:prstGeom>
        </p:spPr>
        <p:txBody>
          <a:bodyPr vert="horz" bIns="0" rtlCol="0" anchor="b"/>
          <a:lstStyle>
            <a:lvl1pPr algn="r" eaLnBrk="0" hangingPunct="0">
              <a:defRPr sz="1200">
                <a:solidFill>
                  <a:schemeClr val="bg1"/>
                </a:solidFill>
                <a:latin typeface="+mj-lt"/>
              </a:defRPr>
            </a:lvl1pPr>
          </a:lstStyle>
          <a:p>
            <a:pPr>
              <a:defRPr/>
            </a:pPr>
            <a:fld id="{5F1750F9-A951-4FF5-A6CB-6A6E4B9B31FE}"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hdr="0" ftr="0"/>
  <p:txStyles>
    <p:titleStyle>
      <a:lvl1pPr algn="l" rtl="0" eaLnBrk="0" fontAlgn="base" hangingPunct="0">
        <a:spcBef>
          <a:spcPct val="0"/>
        </a:spcBef>
        <a:spcAft>
          <a:spcPct val="0"/>
        </a:spcAft>
        <a:defRPr sz="4500" b="1">
          <a:solidFill>
            <a:srgbClr val="F1B697"/>
          </a:solidFill>
          <a:latin typeface="+mj-lt"/>
          <a:ea typeface="+mj-ea"/>
          <a:cs typeface="+mj-cs"/>
        </a:defRPr>
      </a:lvl1pPr>
      <a:lvl2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2pPr>
      <a:lvl3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3pPr>
      <a:lvl4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4pPr>
      <a:lvl5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5pPr>
      <a:lvl6pPr marL="4572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6pPr>
      <a:lvl7pPr marL="9144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7pPr>
      <a:lvl8pPr marL="13716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8pPr>
      <a:lvl9pPr marL="18288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9pPr>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a:solidFill>
            <a:schemeClr val="bg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a:solidFill>
            <a:schemeClr val="bg1"/>
          </a:solidFill>
          <a:latin typeface="+mn-lt"/>
        </a:defRPr>
      </a:lvl2pPr>
      <a:lvl3pPr marL="995363" indent="-228600" algn="l" rtl="0" eaLnBrk="0" fontAlgn="base" hangingPunct="0">
        <a:spcBef>
          <a:spcPct val="20000"/>
        </a:spcBef>
        <a:spcAft>
          <a:spcPct val="0"/>
        </a:spcAft>
        <a:buClr>
          <a:srgbClr val="E66C7D"/>
        </a:buClr>
        <a:buFont typeface="Arial" charset="0"/>
        <a:buChar char="▪"/>
        <a:defRPr sz="2400">
          <a:solidFill>
            <a:schemeClr val="bg1"/>
          </a:solidFill>
          <a:latin typeface="+mn-lt"/>
        </a:defRPr>
      </a:lvl3pPr>
      <a:lvl4pPr marL="1216025" indent="-182563" algn="l" rtl="0" eaLnBrk="0" fontAlgn="base" hangingPunct="0">
        <a:spcBef>
          <a:spcPct val="20000"/>
        </a:spcBef>
        <a:spcAft>
          <a:spcPct val="0"/>
        </a:spcAft>
        <a:buClr>
          <a:srgbClr val="6BB76D"/>
        </a:buClr>
        <a:buFont typeface="Arial" charset="0"/>
        <a:buChar char="▪"/>
        <a:defRPr sz="2000">
          <a:solidFill>
            <a:schemeClr val="bg1"/>
          </a:solidFill>
          <a:latin typeface="+mn-lt"/>
        </a:defRPr>
      </a:lvl4pPr>
      <a:lvl5pPr marL="14255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5pPr>
      <a:lvl6pPr marL="18827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6pPr>
      <a:lvl7pPr marL="23399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7pPr>
      <a:lvl8pPr marL="27971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8pPr>
      <a:lvl9pPr marL="32543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60001">
              <a:srgbClr val="000000"/>
            </a:gs>
            <a:gs pos="100000">
              <a:srgbClr val="404040"/>
            </a:gs>
          </a:gsLst>
          <a:lin ang="5400000" scaled="1"/>
        </a:gradFill>
        <a:effectLst/>
      </p:bgPr>
    </p:bg>
    <p:spTree>
      <p:nvGrpSpPr>
        <p:cNvPr id="1" name=""/>
        <p:cNvGrpSpPr/>
        <p:nvPr/>
      </p:nvGrpSpPr>
      <p:grpSpPr>
        <a:xfrm>
          <a:off x="0" y="0"/>
          <a:ext cx="0" cy="0"/>
          <a:chOff x="0" y="0"/>
          <a:chExt cx="0" cy="0"/>
        </a:xfrm>
      </p:grpSpPr>
      <p:sp>
        <p:nvSpPr>
          <p:cNvPr id="7" name="Rectangle 6"/>
          <p:cNvSpPr/>
          <p:nvPr/>
        </p:nvSpPr>
        <p:spPr bwMode="ltGray">
          <a:xfrm>
            <a:off x="0" y="0"/>
            <a:ext cx="9144000" cy="14335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eaLnBrk="0" hangingPunct="0">
              <a:defRPr/>
            </a:pPr>
            <a:endParaRPr lang="en-US" dirty="0"/>
          </a:p>
        </p:txBody>
      </p:sp>
      <p:sp>
        <p:nvSpPr>
          <p:cNvPr id="8" name="TextBox 7"/>
          <p:cNvSpPr txBox="1"/>
          <p:nvPr userDrawn="1"/>
        </p:nvSpPr>
        <p:spPr>
          <a:xfrm>
            <a:off x="685800" y="5867400"/>
            <a:ext cx="8077200" cy="461963"/>
          </a:xfrm>
          <a:prstGeom prst="rect">
            <a:avLst/>
          </a:prstGeom>
          <a:noFill/>
        </p:spPr>
        <p:txBody>
          <a:bodyPr>
            <a:spAutoFit/>
          </a:bodyPr>
          <a:lstStyle/>
          <a:p>
            <a:pPr eaLnBrk="0" hangingPunct="0">
              <a:defRPr/>
            </a:pPr>
            <a:endParaRPr lang="en-US" dirty="0"/>
          </a:p>
        </p:txBody>
      </p:sp>
      <p:sp>
        <p:nvSpPr>
          <p:cNvPr id="9" name="Rectangle 4"/>
          <p:cNvSpPr/>
          <p:nvPr userDrawn="1"/>
        </p:nvSpPr>
        <p:spPr>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eaLnBrk="0" hangingPunct="0">
              <a:defRPr/>
            </a:pPr>
            <a:endParaRPr lang="en-US" dirty="0"/>
          </a:p>
        </p:txBody>
      </p:sp>
      <p:sp>
        <p:nvSpPr>
          <p:cNvPr id="10" name="Rectangle 5"/>
          <p:cNvSpPr/>
          <p:nvPr userDrawn="1"/>
        </p:nvSpPr>
        <p:spPr bwMode="invGray">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eaLnBrk="0" hangingPunct="0">
              <a:defRPr/>
            </a:pPr>
            <a:endParaRPr lang="en-US" dirty="0"/>
          </a:p>
        </p:txBody>
      </p:sp>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3810000"/>
          </a:xfrm>
          <a:prstGeom prst="rect">
            <a:avLst/>
          </a:prstGeom>
        </p:spPr>
        <p:txBody>
          <a:bodyPr vert="horz" lIns="91440" rtlCol="0">
            <a:normAutofit/>
          </a:bodyPr>
          <a:lstStyle>
            <a:extLst/>
          </a:lstStyle>
          <a:p>
            <a:pPr lvl="0"/>
            <a:r>
              <a:rPr lang="en-US" dirty="0" smtClean="0"/>
              <a:t>Click to edit Master text styles</a:t>
            </a:r>
            <a:endParaRPr lang="en-US" dirty="0"/>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p>
        </p:txBody>
      </p:sp>
      <p:sp>
        <p:nvSpPr>
          <p:cNvPr id="11" name="Date Placeholder 4"/>
          <p:cNvSpPr>
            <a:spLocks noGrp="1"/>
          </p:cNvSpPr>
          <p:nvPr>
            <p:ph type="dt" sz="half" idx="2"/>
          </p:nvPr>
        </p:nvSpPr>
        <p:spPr>
          <a:xfrm>
            <a:off x="165100" y="1169988"/>
            <a:ext cx="2522538" cy="201612"/>
          </a:xfrm>
          <a:prstGeom prst="rect">
            <a:avLst/>
          </a:prstGeom>
        </p:spPr>
        <p:txBody>
          <a:bodyPr vert="horz" lIns="109728" rIns="45720" bIns="0" rtlCol="0" anchor="b"/>
          <a:lstStyle>
            <a:lvl1pPr eaLnBrk="0" hangingPunct="0">
              <a:defRPr sz="1200">
                <a:solidFill>
                  <a:schemeClr val="bg1"/>
                </a:solidFill>
                <a:latin typeface="+mj-lt"/>
              </a:defRPr>
            </a:lvl1pPr>
          </a:lstStyle>
          <a:p>
            <a:pPr>
              <a:defRPr/>
            </a:pPr>
            <a:endParaRPr lang="en-US"/>
          </a:p>
        </p:txBody>
      </p:sp>
      <p:sp>
        <p:nvSpPr>
          <p:cNvPr id="12" name="Footer Placeholder 5"/>
          <p:cNvSpPr>
            <a:spLocks noGrp="1"/>
          </p:cNvSpPr>
          <p:nvPr>
            <p:ph type="ftr" sz="quarter" idx="3"/>
          </p:nvPr>
        </p:nvSpPr>
        <p:spPr>
          <a:xfrm>
            <a:off x="3035300" y="1169988"/>
            <a:ext cx="5194300" cy="201612"/>
          </a:xfrm>
          <a:prstGeom prst="rect">
            <a:avLst/>
          </a:prstGeom>
        </p:spPr>
        <p:txBody>
          <a:bodyPr vert="horz" lIns="45720" rIns="45720" bIns="0" rtlCol="0" anchor="b"/>
          <a:lstStyle>
            <a:lvl1pPr eaLnBrk="0" hangingPunct="0">
              <a:defRPr sz="1200">
                <a:solidFill>
                  <a:schemeClr val="bg1">
                    <a:shade val="50000"/>
                  </a:schemeClr>
                </a:solidFill>
                <a:latin typeface="+mj-lt"/>
              </a:defRPr>
            </a:lvl1pPr>
          </a:lstStyle>
          <a:p>
            <a:pPr>
              <a:defRPr/>
            </a:pPr>
            <a:endParaRPr lang="en-US"/>
          </a:p>
        </p:txBody>
      </p:sp>
      <p:sp>
        <p:nvSpPr>
          <p:cNvPr id="13" name="Slide Number Placeholder 6"/>
          <p:cNvSpPr>
            <a:spLocks noGrp="1"/>
          </p:cNvSpPr>
          <p:nvPr>
            <p:ph type="sldNum" sz="quarter" idx="4"/>
          </p:nvPr>
        </p:nvSpPr>
        <p:spPr>
          <a:xfrm>
            <a:off x="8339138" y="1169988"/>
            <a:ext cx="733425" cy="201612"/>
          </a:xfrm>
          <a:prstGeom prst="rect">
            <a:avLst/>
          </a:prstGeom>
        </p:spPr>
        <p:txBody>
          <a:bodyPr vert="horz" bIns="0" rtlCol="0" anchor="b"/>
          <a:lstStyle>
            <a:lvl1pPr algn="r" eaLnBrk="0" hangingPunct="0">
              <a:defRPr sz="1200">
                <a:solidFill>
                  <a:schemeClr val="bg1"/>
                </a:solidFill>
                <a:latin typeface="+mj-lt"/>
              </a:defRPr>
            </a:lvl1pPr>
          </a:lstStyle>
          <a:p>
            <a:pPr>
              <a:defRPr/>
            </a:pPr>
            <a:fld id="{8AFF3444-6AB3-4932-93FC-256B96F32A1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hf hdr="0" ftr="0"/>
  <p:txStyles>
    <p:titleStyle>
      <a:lvl1pPr algn="l" rtl="0" eaLnBrk="0" fontAlgn="base" hangingPunct="0">
        <a:spcBef>
          <a:spcPct val="0"/>
        </a:spcBef>
        <a:spcAft>
          <a:spcPct val="0"/>
        </a:spcAft>
        <a:defRPr sz="4500" b="1">
          <a:solidFill>
            <a:srgbClr val="F1B697"/>
          </a:solidFill>
          <a:latin typeface="+mj-lt"/>
          <a:ea typeface="+mj-ea"/>
          <a:cs typeface="+mj-cs"/>
        </a:defRPr>
      </a:lvl1pPr>
      <a:lvl2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2pPr>
      <a:lvl3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3pPr>
      <a:lvl4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4pPr>
      <a:lvl5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5pPr>
      <a:lvl6pPr marL="4572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6pPr>
      <a:lvl7pPr marL="9144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7pPr>
      <a:lvl8pPr marL="13716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8pPr>
      <a:lvl9pPr marL="18288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9pPr>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a:solidFill>
            <a:schemeClr val="bg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a:solidFill>
            <a:schemeClr val="bg1"/>
          </a:solidFill>
          <a:latin typeface="+mn-lt"/>
        </a:defRPr>
      </a:lvl2pPr>
      <a:lvl3pPr marL="995363" indent="-228600" algn="l" rtl="0" eaLnBrk="0" fontAlgn="base" hangingPunct="0">
        <a:spcBef>
          <a:spcPct val="20000"/>
        </a:spcBef>
        <a:spcAft>
          <a:spcPct val="0"/>
        </a:spcAft>
        <a:buClr>
          <a:srgbClr val="E66C7D"/>
        </a:buClr>
        <a:buFont typeface="Arial" charset="0"/>
        <a:buChar char="▪"/>
        <a:defRPr sz="2400">
          <a:solidFill>
            <a:schemeClr val="bg1"/>
          </a:solidFill>
          <a:latin typeface="+mn-lt"/>
        </a:defRPr>
      </a:lvl3pPr>
      <a:lvl4pPr marL="1216025" indent="-182563" algn="l" rtl="0" eaLnBrk="0" fontAlgn="base" hangingPunct="0">
        <a:spcBef>
          <a:spcPct val="20000"/>
        </a:spcBef>
        <a:spcAft>
          <a:spcPct val="0"/>
        </a:spcAft>
        <a:buClr>
          <a:srgbClr val="6BB76D"/>
        </a:buClr>
        <a:buFont typeface="Arial" charset="0"/>
        <a:buChar char="▪"/>
        <a:defRPr sz="2000">
          <a:solidFill>
            <a:schemeClr val="bg1"/>
          </a:solidFill>
          <a:latin typeface="+mn-lt"/>
        </a:defRPr>
      </a:lvl4pPr>
      <a:lvl5pPr marL="14255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5pPr>
      <a:lvl6pPr marL="18827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6pPr>
      <a:lvl7pPr marL="23399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7pPr>
      <a:lvl8pPr marL="27971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8pPr>
      <a:lvl9pPr marL="32543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60001">
              <a:srgbClr val="000000"/>
            </a:gs>
            <a:gs pos="100000">
              <a:srgbClr val="404040"/>
            </a:gs>
          </a:gsLst>
          <a:lin ang="5400000" scaled="1"/>
        </a:gradFill>
        <a:effectLst/>
      </p:bgPr>
    </p:bg>
    <p:spTree>
      <p:nvGrpSpPr>
        <p:cNvPr id="1" name=""/>
        <p:cNvGrpSpPr/>
        <p:nvPr/>
      </p:nvGrpSpPr>
      <p:grpSpPr>
        <a:xfrm>
          <a:off x="0" y="0"/>
          <a:ext cx="0" cy="0"/>
          <a:chOff x="0" y="0"/>
          <a:chExt cx="0" cy="0"/>
        </a:xfrm>
      </p:grpSpPr>
      <p:sp>
        <p:nvSpPr>
          <p:cNvPr id="9" name="Rectangle 3"/>
          <p:cNvSpPr/>
          <p:nvPr/>
        </p:nvSpPr>
        <p:spPr bwMode="invGray">
          <a:xfrm>
            <a:off x="6599238" y="0"/>
            <a:ext cx="46037"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eaLnBrk="0" hangingPunct="0">
              <a:defRPr/>
            </a:pPr>
            <a:endParaRPr lang="en-US" dirty="0"/>
          </a:p>
        </p:txBody>
      </p:sp>
      <p:sp>
        <p:nvSpPr>
          <p:cNvPr id="10" name="Rectangle 4"/>
          <p:cNvSpPr/>
          <p:nvPr userDrawn="1"/>
        </p:nvSpPr>
        <p:spPr bwMode="ltGray">
          <a:xfrm>
            <a:off x="6648450" y="0"/>
            <a:ext cx="2514600"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eaLnBrk="0" hangingPunct="0">
              <a:defRPr/>
            </a:pPr>
            <a:endParaRPr lang="en-US" dirty="0"/>
          </a:p>
        </p:txBody>
      </p:sp>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3810000"/>
          </a:xfrm>
          <a:prstGeom prst="rect">
            <a:avLst/>
          </a:prstGeom>
        </p:spPr>
        <p:txBody>
          <a:bodyPr vert="horz" lIns="91440" rtlCol="0">
            <a:normAutofit/>
          </a:bodyPr>
          <a:lstStyle>
            <a:extLst/>
          </a:lstStyle>
          <a:p>
            <a:pPr lvl="0"/>
            <a:r>
              <a:rPr lang="en-US" dirty="0" smtClean="0"/>
              <a:t>Click to edit Master text styles</a:t>
            </a:r>
            <a:endParaRPr lang="en-US" dirty="0"/>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p>
        </p:txBody>
      </p:sp>
      <p:sp>
        <p:nvSpPr>
          <p:cNvPr id="11" name="Date Placeholder 3"/>
          <p:cNvSpPr>
            <a:spLocks noGrp="1"/>
          </p:cNvSpPr>
          <p:nvPr>
            <p:ph type="dt" sz="half" idx="2"/>
          </p:nvPr>
        </p:nvSpPr>
        <p:spPr>
          <a:xfrm>
            <a:off x="457200" y="6376988"/>
            <a:ext cx="2133600" cy="365125"/>
          </a:xfrm>
          <a:prstGeom prst="rect">
            <a:avLst/>
          </a:prstGeom>
        </p:spPr>
        <p:txBody>
          <a:bodyPr vert="horz" lIns="109728" rIns="45720" bIns="0" rtlCol="0" anchor="b"/>
          <a:lstStyle>
            <a:lvl1pPr eaLnBrk="0" hangingPunct="0">
              <a:defRPr sz="1200">
                <a:solidFill>
                  <a:schemeClr val="bg1"/>
                </a:solidFill>
                <a:latin typeface="+mj-lt"/>
              </a:defRPr>
            </a:lvl1pPr>
          </a:lstStyle>
          <a:p>
            <a:pPr>
              <a:defRPr/>
            </a:pPr>
            <a:endParaRPr lang="en-US"/>
          </a:p>
        </p:txBody>
      </p:sp>
      <p:sp>
        <p:nvSpPr>
          <p:cNvPr id="12" name="Footer Placeholder 4"/>
          <p:cNvSpPr>
            <a:spLocks noGrp="1"/>
          </p:cNvSpPr>
          <p:nvPr>
            <p:ph type="ftr" sz="quarter" idx="3"/>
          </p:nvPr>
        </p:nvSpPr>
        <p:spPr>
          <a:xfrm>
            <a:off x="2640013" y="6376988"/>
            <a:ext cx="3836987" cy="365125"/>
          </a:xfrm>
          <a:prstGeom prst="rect">
            <a:avLst/>
          </a:prstGeom>
        </p:spPr>
        <p:txBody>
          <a:bodyPr vert="horz" lIns="45720" rIns="45720" bIns="0" rtlCol="0" anchor="b"/>
          <a:lstStyle>
            <a:lvl1pPr eaLnBrk="0" hangingPunct="0">
              <a:defRPr sz="1200">
                <a:solidFill>
                  <a:schemeClr val="bg1"/>
                </a:solidFill>
                <a:latin typeface="+mj-lt"/>
              </a:defRPr>
            </a:lvl1pPr>
          </a:lstStyle>
          <a:p>
            <a:pPr>
              <a:defRPr/>
            </a:pPr>
            <a:endParaRPr lang="en-US"/>
          </a:p>
        </p:txBody>
      </p:sp>
      <p:sp>
        <p:nvSpPr>
          <p:cNvPr id="13" name="Slide Number Placeholder 5"/>
          <p:cNvSpPr>
            <a:spLocks noGrp="1"/>
          </p:cNvSpPr>
          <p:nvPr>
            <p:ph type="sldNum" sz="quarter" idx="4"/>
          </p:nvPr>
        </p:nvSpPr>
        <p:spPr>
          <a:xfrm>
            <a:off x="8204200" y="6376988"/>
            <a:ext cx="733425" cy="365125"/>
          </a:xfrm>
          <a:prstGeom prst="rect">
            <a:avLst/>
          </a:prstGeom>
        </p:spPr>
        <p:txBody>
          <a:bodyPr vert="horz" bIns="0" rtlCol="0" anchor="b"/>
          <a:lstStyle>
            <a:lvl1pPr algn="r" eaLnBrk="0" hangingPunct="0">
              <a:defRPr sz="1200">
                <a:solidFill>
                  <a:schemeClr val="bg1"/>
                </a:solidFill>
                <a:latin typeface="+mj-lt"/>
              </a:defRPr>
            </a:lvl1pPr>
          </a:lstStyle>
          <a:p>
            <a:pPr>
              <a:defRPr/>
            </a:pPr>
            <a:fld id="{9C21BF6A-E118-41C0-94F4-B8F1C54FA12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hf hdr="0" ftr="0"/>
  <p:txStyles>
    <p:titleStyle>
      <a:lvl1pPr algn="l" rtl="0" eaLnBrk="0" fontAlgn="base" hangingPunct="0">
        <a:spcBef>
          <a:spcPct val="0"/>
        </a:spcBef>
        <a:spcAft>
          <a:spcPct val="0"/>
        </a:spcAft>
        <a:defRPr sz="4500" b="1">
          <a:solidFill>
            <a:srgbClr val="F1B697"/>
          </a:solidFill>
          <a:latin typeface="+mj-lt"/>
          <a:ea typeface="+mj-ea"/>
          <a:cs typeface="+mj-cs"/>
        </a:defRPr>
      </a:lvl1pPr>
      <a:lvl2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2pPr>
      <a:lvl3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3pPr>
      <a:lvl4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4pPr>
      <a:lvl5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5pPr>
      <a:lvl6pPr marL="4572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6pPr>
      <a:lvl7pPr marL="9144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7pPr>
      <a:lvl8pPr marL="13716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8pPr>
      <a:lvl9pPr marL="18288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9pPr>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a:solidFill>
            <a:schemeClr val="bg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a:solidFill>
            <a:schemeClr val="bg1"/>
          </a:solidFill>
          <a:latin typeface="+mn-lt"/>
        </a:defRPr>
      </a:lvl2pPr>
      <a:lvl3pPr marL="995363" indent="-228600" algn="l" rtl="0" eaLnBrk="0" fontAlgn="base" hangingPunct="0">
        <a:spcBef>
          <a:spcPct val="20000"/>
        </a:spcBef>
        <a:spcAft>
          <a:spcPct val="0"/>
        </a:spcAft>
        <a:buClr>
          <a:srgbClr val="E66C7D"/>
        </a:buClr>
        <a:buFont typeface="Arial" charset="0"/>
        <a:buChar char="▪"/>
        <a:defRPr sz="2400">
          <a:solidFill>
            <a:schemeClr val="bg1"/>
          </a:solidFill>
          <a:latin typeface="+mn-lt"/>
        </a:defRPr>
      </a:lvl3pPr>
      <a:lvl4pPr marL="1216025" indent="-182563" algn="l" rtl="0" eaLnBrk="0" fontAlgn="base" hangingPunct="0">
        <a:spcBef>
          <a:spcPct val="20000"/>
        </a:spcBef>
        <a:spcAft>
          <a:spcPct val="0"/>
        </a:spcAft>
        <a:buClr>
          <a:srgbClr val="6BB76D"/>
        </a:buClr>
        <a:buFont typeface="Arial" charset="0"/>
        <a:buChar char="▪"/>
        <a:defRPr sz="2000">
          <a:solidFill>
            <a:schemeClr val="bg1"/>
          </a:solidFill>
          <a:latin typeface="+mn-lt"/>
        </a:defRPr>
      </a:lvl4pPr>
      <a:lvl5pPr marL="14255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5pPr>
      <a:lvl6pPr marL="18827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6pPr>
      <a:lvl7pPr marL="23399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7pPr>
      <a:lvl8pPr marL="27971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8pPr>
      <a:lvl9pPr marL="32543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60001">
              <a:srgbClr val="000000"/>
            </a:gs>
            <a:gs pos="100000">
              <a:srgbClr val="404040"/>
            </a:gs>
          </a:gsLst>
          <a:lin ang="540000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3810000"/>
          </a:xfrm>
          <a:prstGeom prst="rect">
            <a:avLst/>
          </a:prstGeom>
        </p:spPr>
        <p:txBody>
          <a:bodyPr vert="horz" lIns="91440" rtlCol="0">
            <a:normAutofit/>
          </a:bodyPr>
          <a:lstStyle>
            <a:extLst/>
          </a:lstStyle>
          <a:p>
            <a:pPr lvl="0"/>
            <a:r>
              <a:rPr lang="en-US" dirty="0" smtClean="0"/>
              <a:t>Click to edit Master text styles</a:t>
            </a:r>
            <a:endParaRPr lang="en-US" dirty="0"/>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ftr="0"/>
  <p:txStyles>
    <p:titleStyle>
      <a:lvl1pPr algn="l" rtl="0" eaLnBrk="0" fontAlgn="base" hangingPunct="0">
        <a:spcBef>
          <a:spcPct val="0"/>
        </a:spcBef>
        <a:spcAft>
          <a:spcPct val="0"/>
        </a:spcAft>
        <a:defRPr sz="4500" b="1">
          <a:solidFill>
            <a:srgbClr val="F1B697"/>
          </a:solidFill>
          <a:latin typeface="+mj-lt"/>
          <a:ea typeface="+mj-ea"/>
          <a:cs typeface="+mj-cs"/>
        </a:defRPr>
      </a:lvl1pPr>
      <a:lvl2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2pPr>
      <a:lvl3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3pPr>
      <a:lvl4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4pPr>
      <a:lvl5pPr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5pPr>
      <a:lvl6pPr marL="4572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6pPr>
      <a:lvl7pPr marL="9144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7pPr>
      <a:lvl8pPr marL="13716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8pPr>
      <a:lvl9pPr marL="1828800" algn="l" rtl="0" eaLnBrk="0" fontAlgn="base" hangingPunct="0">
        <a:spcBef>
          <a:spcPct val="0"/>
        </a:spcBef>
        <a:spcAft>
          <a:spcPct val="0"/>
        </a:spcAft>
        <a:defRPr sz="4500" b="1">
          <a:solidFill>
            <a:srgbClr val="F1B697"/>
          </a:solidFill>
          <a:latin typeface="Arial Unicode MS" pitchFamily="34" charset="-128"/>
          <a:ea typeface="Arial Unicode MS" pitchFamily="34" charset="-128"/>
          <a:cs typeface="Arial Unicode MS" pitchFamily="34" charset="-128"/>
        </a:defRPr>
      </a:lvl9pPr>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a:solidFill>
            <a:schemeClr val="bg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a:solidFill>
            <a:schemeClr val="bg1"/>
          </a:solidFill>
          <a:latin typeface="+mn-lt"/>
        </a:defRPr>
      </a:lvl2pPr>
      <a:lvl3pPr marL="995363" indent="-228600" algn="l" rtl="0" eaLnBrk="0" fontAlgn="base" hangingPunct="0">
        <a:spcBef>
          <a:spcPct val="20000"/>
        </a:spcBef>
        <a:spcAft>
          <a:spcPct val="0"/>
        </a:spcAft>
        <a:buClr>
          <a:srgbClr val="E66C7D"/>
        </a:buClr>
        <a:buFont typeface="Arial" charset="0"/>
        <a:buChar char="▪"/>
        <a:defRPr sz="2400">
          <a:solidFill>
            <a:schemeClr val="bg1"/>
          </a:solidFill>
          <a:latin typeface="+mn-lt"/>
        </a:defRPr>
      </a:lvl3pPr>
      <a:lvl4pPr marL="1216025" indent="-182563" algn="l" rtl="0" eaLnBrk="0" fontAlgn="base" hangingPunct="0">
        <a:spcBef>
          <a:spcPct val="20000"/>
        </a:spcBef>
        <a:spcAft>
          <a:spcPct val="0"/>
        </a:spcAft>
        <a:buClr>
          <a:srgbClr val="6BB76D"/>
        </a:buClr>
        <a:buFont typeface="Arial" charset="0"/>
        <a:buChar char="▪"/>
        <a:defRPr sz="2000">
          <a:solidFill>
            <a:schemeClr val="bg1"/>
          </a:solidFill>
          <a:latin typeface="+mn-lt"/>
        </a:defRPr>
      </a:lvl4pPr>
      <a:lvl5pPr marL="14255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5pPr>
      <a:lvl6pPr marL="18827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6pPr>
      <a:lvl7pPr marL="23399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7pPr>
      <a:lvl8pPr marL="27971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8pPr>
      <a:lvl9pPr marL="3254375" indent="-182563" algn="l" rtl="0" eaLnBrk="0" fontAlgn="base" hangingPunct="0">
        <a:spcBef>
          <a:spcPct val="20000"/>
        </a:spcBef>
        <a:spcAft>
          <a:spcPct val="0"/>
        </a:spcAft>
        <a:buClr>
          <a:srgbClr val="E88651"/>
        </a:buClr>
        <a:buFont typeface="Wingdings 3" pitchFamily="18" charset="2"/>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Local%20Settings/Temp/Outputs/P13A%20+%208%20Adding%20to%20PPT%20is%20easy%20(and%20Im%20sad%20Im%20done).avi" TargetMode="External"/><Relationship Id="rId2" Type="http://schemas.openxmlformats.org/officeDocument/2006/relationships/notesSlide" Target="../notesSlides/notesSlide1.xml"/><Relationship Id="rId1" Type="http://schemas.openxmlformats.org/officeDocument/2006/relationships/slideLayout" Target="../slideLayouts/slideLayout9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5.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11.xml"/><Relationship Id="rId1" Type="http://schemas.openxmlformats.org/officeDocument/2006/relationships/slideLayout" Target="../slideLayouts/slideLayout9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5.xml"/><Relationship Id="rId1" Type="http://schemas.openxmlformats.org/officeDocument/2006/relationships/video" Target="SnagIt%208%20Round%202%20First%20Impression%20Final%20(1).wmv" TargetMode="Externa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5.xml"/><Relationship Id="rId1" Type="http://schemas.openxmlformats.org/officeDocument/2006/relationships/video" Target="SnagIt%208%20Round%203%20Highlights%20(2).wmv" TargetMode="Externa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95.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95.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5.xml"/></Relationships>
</file>

<file path=ppt/slides/_rels/slide2.xml.rels><?xml version="1.0" encoding="UTF-8" standalone="yes"?>
<Relationships xmlns="http://schemas.openxmlformats.org/package/2006/relationships"><Relationship Id="rId3" Type="http://schemas.openxmlformats.org/officeDocument/2006/relationships/hyperlink" Target="../../Local%20Settings/Temp/Outputs/P13A%20+%208%20Adding%20to%20PPT%20is%20easy%20(and%20Im%20sad%20Im%20done).avi" TargetMode="External"/><Relationship Id="rId2" Type="http://schemas.openxmlformats.org/officeDocument/2006/relationships/notesSlide" Target="../notesSlides/notesSlide2.xml"/><Relationship Id="rId1" Type="http://schemas.openxmlformats.org/officeDocument/2006/relationships/slideLayout" Target="../slideLayouts/slideLayout95.xml"/></Relationships>
</file>

<file path=ppt/slides/_rels/slide20.xml.rels><?xml version="1.0" encoding="UTF-8" standalone="yes"?>
<Relationships xmlns="http://schemas.openxmlformats.org/package/2006/relationships"><Relationship Id="rId3" Type="http://schemas.openxmlformats.org/officeDocument/2006/relationships/hyperlink" Target="../../Local%20Settings/Temp/Outputs/P13A%20+%208%20Adding%20to%20PPT%20is%20easy%20(and%20Im%20sad%20Im%20done).avi" TargetMode="External"/><Relationship Id="rId2" Type="http://schemas.openxmlformats.org/officeDocument/2006/relationships/notesSlide" Target="../notesSlides/notesSlide20.xml"/><Relationship Id="rId1" Type="http://schemas.openxmlformats.org/officeDocument/2006/relationships/slideLayout" Target="../slideLayouts/slideLayout95.xml"/></Relationships>
</file>

<file path=ppt/slides/_rels/slide21.xml.rels><?xml version="1.0" encoding="UTF-8" standalone="yes"?>
<Relationships xmlns="http://schemas.openxmlformats.org/package/2006/relationships"><Relationship Id="rId8" Type="http://schemas.openxmlformats.org/officeDocument/2006/relationships/hyperlink" Target="http://www.amanda.com/resources/ROI/AMA_ROIWhitePaper_28Feb02.pdf" TargetMode="External"/><Relationship Id="rId3" Type="http://schemas.openxmlformats.org/officeDocument/2006/relationships/hyperlink" Target="http://www.usabilityprofessionals.org/usability_resources/" TargetMode="External"/><Relationship Id="rId7" Type="http://schemas.openxmlformats.org/officeDocument/2006/relationships/hyperlink" Target="http://www.boxesandarrows.com/view/pioneering-a-user" TargetMode="External"/><Relationship Id="rId2" Type="http://schemas.openxmlformats.org/officeDocument/2006/relationships/notesSlide" Target="../notesSlides/notesSlide21.xml"/><Relationship Id="rId1" Type="http://schemas.openxmlformats.org/officeDocument/2006/relationships/slideLayout" Target="../slideLayouts/slideLayout95.xml"/><Relationship Id="rId6" Type="http://schemas.openxmlformats.org/officeDocument/2006/relationships/hyperlink" Target="http://www.usabilitynet.org/papers/Cost_benefits_evidence.pdf" TargetMode="External"/><Relationship Id="rId5" Type="http://schemas.openxmlformats.org/officeDocument/2006/relationships/hyperlink" Target="http://drdeb.vineyard.net/index2.php?loc=7&amp;nloc=2" TargetMode="External"/><Relationship Id="rId10" Type="http://schemas.openxmlformats.org/officeDocument/2006/relationships/image" Target="../media/image15.png"/><Relationship Id="rId4" Type="http://schemas.openxmlformats.org/officeDocument/2006/relationships/hyperlink" Target="http://www.usabilitynet.org/" TargetMode="External"/><Relationship Id="rId9" Type="http://schemas.openxmlformats.org/officeDocument/2006/relationships/hyperlink" Target="http://wmsu.org/program.php?id=156"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uxmatters.com/MT/archives/000189.php" TargetMode="External"/><Relationship Id="rId2" Type="http://schemas.openxmlformats.org/officeDocument/2006/relationships/notesSlide" Target="../notesSlides/notesSlide22.xml"/><Relationship Id="rId1" Type="http://schemas.openxmlformats.org/officeDocument/2006/relationships/slideLayout" Target="../slideLayouts/slideLayout9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5.xml"/></Relationships>
</file>

<file path=ppt/slides/_rels/slide25.xml.rels><?xml version="1.0" encoding="UTF-8" standalone="yes"?>
<Relationships xmlns="http://schemas.openxmlformats.org/package/2006/relationships"><Relationship Id="rId3" Type="http://schemas.openxmlformats.org/officeDocument/2006/relationships/hyperlink" Target="http://www.amanda.com/resources/ROI/AMA_ROIWhitePaper_28Feb02.pdf" TargetMode="External"/><Relationship Id="rId2" Type="http://schemas.openxmlformats.org/officeDocument/2006/relationships/notesSlide" Target="../notesSlides/notesSlide25.xml"/><Relationship Id="rId1" Type="http://schemas.openxmlformats.org/officeDocument/2006/relationships/slideLayout" Target="../slideLayouts/slideLayout9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5.xml"/><Relationship Id="rId1" Type="http://schemas.openxmlformats.org/officeDocument/2006/relationships/vmlDrawing" Target="../drawings/vmlDrawing2.vml"/><Relationship Id="rId4" Type="http://schemas.openxmlformats.org/officeDocument/2006/relationships/oleObject" Target="../embeddings/Microsoft_Office_Excel_97-2003_Worksheet2.xls"/></Relationships>
</file>

<file path=ppt/slides/_rels/slide27.xml.rels><?xml version="1.0" encoding="UTF-8" standalone="yes"?>
<Relationships xmlns="http://schemas.openxmlformats.org/package/2006/relationships"><Relationship Id="rId3" Type="http://schemas.openxmlformats.org/officeDocument/2006/relationships/hyperlink" Target="../../Local%20Settings/Temp/Outputs/P13A%20+%208%20Adding%20to%20PPT%20is%20easy%20(and%20Im%20sad%20Im%20done).avi" TargetMode="External"/><Relationship Id="rId2" Type="http://schemas.openxmlformats.org/officeDocument/2006/relationships/notesSlide" Target="../notesSlides/notesSlide27.xml"/><Relationship Id="rId1" Type="http://schemas.openxmlformats.org/officeDocument/2006/relationships/slideLayout" Target="../slideLayouts/slideLayout95.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5.xml"/></Relationships>
</file>

<file path=ppt/slides/_rels/slide30.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18.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1.xml"/><Relationship Id="rId1" Type="http://schemas.openxmlformats.org/officeDocument/2006/relationships/slideLayout" Target="../slideLayouts/slideLayout18.xml"/><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18.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6.xml"/><Relationship Id="rId1" Type="http://schemas.openxmlformats.org/officeDocument/2006/relationships/slideLayout" Target="../slideLayouts/slideLayout18.xml"/><Relationship Id="rId5" Type="http://schemas.openxmlformats.org/officeDocument/2006/relationships/image" Target="../media/image38.png"/><Relationship Id="rId4" Type="http://schemas.openxmlformats.org/officeDocument/2006/relationships/image" Target="../media/image25.jpeg"/></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18.xml"/><Relationship Id="rId5" Type="http://schemas.openxmlformats.org/officeDocument/2006/relationships/image" Target="../media/image41.png"/><Relationship Id="rId4" Type="http://schemas.openxmlformats.org/officeDocument/2006/relationships/image" Target="../media/image40.png"/></Relationships>
</file>

<file path=ppt/slides/_rels/slide38.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18.xml"/><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hyperlink" Target="../../Local%20Settings/Temp/Outputs/P13A%20+%208%20Adding%20to%20PPT%20is%20easy%20(and%20Im%20sad%20Im%20done).avi" TargetMode="External"/><Relationship Id="rId2" Type="http://schemas.openxmlformats.org/officeDocument/2006/relationships/notesSlide" Target="../notesSlides/notesSlide4.xml"/><Relationship Id="rId1" Type="http://schemas.openxmlformats.org/officeDocument/2006/relationships/slideLayout" Target="../slideLayouts/slideLayout95.xml"/><Relationship Id="rId5" Type="http://schemas.openxmlformats.org/officeDocument/2006/relationships/image" Target="../media/image3.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hyperlink" Target="../../Local%20Settings/Temp/Outputs/P13A%20+%208%20Adding%20to%20PPT%20is%20easy%20(and%20Im%20sad%20Im%20done).avi" TargetMode="External"/><Relationship Id="rId2" Type="http://schemas.openxmlformats.org/officeDocument/2006/relationships/notesSlide" Target="../notesSlides/notesSlide5.xml"/><Relationship Id="rId1" Type="http://schemas.openxmlformats.org/officeDocument/2006/relationships/slideLayout" Target="../slideLayouts/slideLayout95.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5.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9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457200" y="152400"/>
            <a:ext cx="8229600" cy="1251062"/>
          </a:xfrm>
        </p:spPr>
        <p:txBody>
          <a:bodyPr/>
          <a:lstStyle/>
          <a:p>
            <a:pPr eaLnBrk="1" fontAlgn="auto" hangingPunct="1">
              <a:spcAft>
                <a:spcPts val="0"/>
              </a:spcAft>
              <a:defRPr/>
            </a:pPr>
            <a:r>
              <a:rPr lang="en-US" kern="1200" spc="50" dirty="0" smtClean="0">
                <a:solidFill>
                  <a:srgbClr val="FFC000"/>
                </a:solidFill>
              </a:rPr>
              <a:t>It’s Just Easier</a:t>
            </a:r>
            <a:endParaRPr lang="en-US" kern="1200" spc="50" dirty="0">
              <a:ln w="13500">
                <a:solidFill>
                  <a:schemeClr val="accent1">
                    <a:shade val="2500"/>
                    <a:alpha val="6500"/>
                  </a:schemeClr>
                </a:solidFill>
                <a:prstDash val="solid"/>
              </a:ln>
              <a:solidFill>
                <a:schemeClr val="accent1"/>
              </a:solidFill>
              <a:effectLst>
                <a:innerShdw blurRad="50900" dist="38500" dir="13500000">
                  <a:srgbClr val="000000">
                    <a:alpha val="60000"/>
                  </a:srgbClr>
                </a:innerShdw>
              </a:effectLst>
            </a:endParaRPr>
          </a:p>
        </p:txBody>
      </p:sp>
      <p:sp>
        <p:nvSpPr>
          <p:cNvPr id="113666" name="Rectangle 3"/>
          <p:cNvSpPr>
            <a:spLocks noGrp="1" noChangeArrowheads="1"/>
          </p:cNvSpPr>
          <p:nvPr>
            <p:ph type="body" idx="4294967295"/>
          </p:nvPr>
        </p:nvSpPr>
        <p:spPr bwMode="auto">
          <a:xfrm>
            <a:off x="304800" y="1143000"/>
            <a:ext cx="8497888" cy="4724400"/>
          </a:xfrm>
          <a:noFill/>
        </p:spPr>
        <p:txBody>
          <a:bodyPr wrap="square" tIns="45720" rIns="91440" bIns="45720" numCol="1" anchor="t" anchorCtr="0" compatLnSpc="1">
            <a:prstTxWarp prst="textNoShape">
              <a:avLst/>
            </a:prstTxWarp>
          </a:bodyPr>
          <a:lstStyle/>
          <a:p>
            <a:pPr lvl="1" eaLnBrk="1" hangingPunct="1"/>
            <a:endParaRPr lang="en-US" sz="3200" dirty="0" smtClean="0"/>
          </a:p>
          <a:p>
            <a:pPr lvl="1" eaLnBrk="1" hangingPunct="1"/>
            <a:endParaRPr lang="en-US" sz="3200" dirty="0" smtClean="0"/>
          </a:p>
          <a:p>
            <a:pPr lvl="2" eaLnBrk="1" hangingPunct="1"/>
            <a:endParaRPr lang="en-US" sz="2600" dirty="0" smtClean="0"/>
          </a:p>
          <a:p>
            <a:pPr lvl="1" eaLnBrk="1" hangingPunct="1"/>
            <a:endParaRPr lang="en-US" sz="3000" dirty="0" smtClean="0">
              <a:hlinkClick r:id="rId3" action="ppaction://hlinkfile"/>
            </a:endParaRPr>
          </a:p>
        </p:txBody>
      </p:sp>
      <p:sp>
        <p:nvSpPr>
          <p:cNvPr id="113667" name="Rectangle 3"/>
          <p:cNvSpPr>
            <a:spLocks noChangeArrowheads="1"/>
          </p:cNvSpPr>
          <p:nvPr/>
        </p:nvSpPr>
        <p:spPr bwMode="auto">
          <a:xfrm>
            <a:off x="304800" y="1600200"/>
            <a:ext cx="8382000" cy="4724400"/>
          </a:xfrm>
          <a:prstGeom prst="rect">
            <a:avLst/>
          </a:prstGeom>
          <a:noFill/>
          <a:ln w="9525">
            <a:noFill/>
            <a:miter lim="800000"/>
            <a:headEnd/>
            <a:tailEnd/>
          </a:ln>
        </p:spPr>
        <p:txBody>
          <a:bodyPr/>
          <a:lstStyle/>
          <a:p>
            <a:pPr marL="730250" lvl="1" indent="-273050">
              <a:spcBef>
                <a:spcPct val="20000"/>
              </a:spcBef>
              <a:buClr>
                <a:schemeClr val="accent2"/>
              </a:buClr>
              <a:buSzPct val="90000"/>
              <a:buFont typeface="Wingdings" pitchFamily="2" charset="2"/>
              <a:buChar char=""/>
            </a:pPr>
            <a:endParaRPr lang="en-US" sz="3200" dirty="0">
              <a:solidFill>
                <a:schemeClr val="bg1"/>
              </a:solidFill>
              <a:latin typeface="Calibri" pitchFamily="34" charset="0"/>
            </a:endParaRPr>
          </a:p>
          <a:p>
            <a:pPr marL="730250" lvl="1" indent="-273050" algn="ctr" eaLnBrk="0" hangingPunct="0">
              <a:spcBef>
                <a:spcPct val="20000"/>
              </a:spcBef>
              <a:buClr>
                <a:schemeClr val="accent2"/>
              </a:buClr>
              <a:buSzPct val="90000"/>
              <a:buFont typeface="Wingdings" pitchFamily="2" charset="2"/>
              <a:buNone/>
            </a:pPr>
            <a:r>
              <a:rPr lang="en-US" sz="4800" dirty="0">
                <a:solidFill>
                  <a:schemeClr val="bg1"/>
                </a:solidFill>
                <a:latin typeface="Calibri" pitchFamily="34" charset="0"/>
              </a:rPr>
              <a:t>Why Usability Matters</a:t>
            </a:r>
          </a:p>
          <a:p>
            <a:pPr marL="730250" lvl="1" indent="-273050" algn="ctr" eaLnBrk="0" hangingPunct="0">
              <a:spcBef>
                <a:spcPct val="20000"/>
              </a:spcBef>
              <a:buClr>
                <a:schemeClr val="accent2"/>
              </a:buClr>
              <a:buSzPct val="90000"/>
              <a:buFont typeface="Wingdings" pitchFamily="2" charset="2"/>
              <a:buNone/>
            </a:pPr>
            <a:endParaRPr lang="en-US" sz="3600" dirty="0">
              <a:solidFill>
                <a:schemeClr val="bg1"/>
              </a:solidFill>
              <a:latin typeface="Calibri" pitchFamily="34" charset="0"/>
            </a:endParaRPr>
          </a:p>
          <a:p>
            <a:pPr marL="730250" lvl="1" indent="-273050" algn="ctr" eaLnBrk="0" hangingPunct="0">
              <a:spcBef>
                <a:spcPct val="20000"/>
              </a:spcBef>
              <a:buClr>
                <a:schemeClr val="accent2"/>
              </a:buClr>
              <a:buSzPct val="90000"/>
              <a:buFont typeface="Wingdings" pitchFamily="2" charset="2"/>
              <a:buNone/>
            </a:pPr>
            <a:endParaRPr lang="en-US" dirty="0">
              <a:solidFill>
                <a:schemeClr val="bg1"/>
              </a:solidFill>
              <a:latin typeface="Calibri" pitchFamily="34" charset="0"/>
            </a:endParaRPr>
          </a:p>
          <a:p>
            <a:pPr marL="730250" lvl="1" indent="-273050">
              <a:spcBef>
                <a:spcPct val="20000"/>
              </a:spcBef>
              <a:buClr>
                <a:schemeClr val="accent2"/>
              </a:buClr>
              <a:buSzPct val="90000"/>
              <a:buFont typeface="Wingdings" pitchFamily="2" charset="2"/>
              <a:buChar char=""/>
            </a:pPr>
            <a:endParaRPr lang="en-US" sz="3000" dirty="0">
              <a:solidFill>
                <a:schemeClr val="bg1"/>
              </a:solidFill>
              <a:latin typeface="Calibri" pitchFamily="34" charset="0"/>
              <a:hlinkClick r:id="rId3" action="ppaction://hlinkfile"/>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52400"/>
            <a:ext cx="8686800" cy="1250950"/>
          </a:xfrm>
        </p:spPr>
        <p:txBody>
          <a:bodyPr>
            <a:normAutofit fontScale="90000"/>
          </a:bodyPr>
          <a:lstStyle/>
          <a:p>
            <a:pPr>
              <a:defRPr/>
            </a:pPr>
            <a:r>
              <a:rPr lang="en-US" kern="1200" spc="50" dirty="0">
                <a:solidFill>
                  <a:srgbClr val="FFC000"/>
                </a:solidFill>
              </a:rPr>
              <a:t>Business Goals in Design Process</a:t>
            </a:r>
          </a:p>
        </p:txBody>
      </p:sp>
      <p:sp>
        <p:nvSpPr>
          <p:cNvPr id="133122" name="Text Placeholder 2"/>
          <p:cNvSpPr>
            <a:spLocks noGrp="1"/>
          </p:cNvSpPr>
          <p:nvPr>
            <p:ph type="body" idx="4294967295"/>
          </p:nvPr>
        </p:nvSpPr>
        <p:spPr bwMode="auto">
          <a:xfrm>
            <a:off x="457200" y="1600200"/>
            <a:ext cx="8229600" cy="4648200"/>
          </a:xfrm>
          <a:noFill/>
        </p:spPr>
        <p:txBody>
          <a:bodyPr wrap="square" tIns="45720" rIns="91440" bIns="45720" numCol="1" anchor="t" anchorCtr="0" compatLnSpc="1">
            <a:prstTxWarp prst="textNoShape">
              <a:avLst/>
            </a:prstTxWarp>
          </a:bodyPr>
          <a:lstStyle/>
          <a:p>
            <a:r>
              <a:rPr lang="en-US" smtClean="0"/>
              <a:t>Problem: conversion</a:t>
            </a:r>
          </a:p>
          <a:p>
            <a:pPr lvl="1"/>
            <a:r>
              <a:rPr lang="en-US" smtClean="0"/>
              <a:t>% of buyers out of those who download</a:t>
            </a:r>
          </a:p>
          <a:p>
            <a:pPr lvl="1"/>
            <a:r>
              <a:rPr lang="en-US" smtClean="0"/>
              <a:t>Increase conversion by 2%</a:t>
            </a:r>
          </a:p>
          <a:p>
            <a:r>
              <a:rPr lang="en-US" smtClean="0"/>
              <a:t>Target audience?</a:t>
            </a:r>
          </a:p>
          <a:p>
            <a:r>
              <a:rPr lang="en-US" smtClean="0"/>
              <a:t>How do we improve it?</a:t>
            </a:r>
          </a:p>
          <a:p>
            <a:pPr lvl="1"/>
            <a:r>
              <a:rPr lang="en-US" smtClean="0"/>
              <a:t>Instant success – success on first capture</a:t>
            </a:r>
          </a:p>
          <a:p>
            <a:pPr lvl="1"/>
            <a:r>
              <a:rPr lang="en-US" smtClean="0"/>
              <a:t>Ease of use (IUE)</a:t>
            </a:r>
          </a:p>
          <a:p>
            <a:pPr lvl="1"/>
            <a:r>
              <a:rPr lang="en-US" smtClean="0"/>
              <a:t>Expose features</a:t>
            </a:r>
          </a:p>
          <a:p>
            <a:pPr lvl="1"/>
            <a:r>
              <a:rPr lang="en-US" smtClean="0"/>
              <a:t>Value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8600" y="152400"/>
            <a:ext cx="8686800" cy="1250950"/>
          </a:xfrm>
        </p:spPr>
        <p:txBody>
          <a:bodyPr>
            <a:noAutofit/>
          </a:bodyPr>
          <a:lstStyle/>
          <a:p>
            <a:pPr>
              <a:defRPr/>
            </a:pPr>
            <a:r>
              <a:rPr lang="en-US" kern="1200" spc="50" dirty="0">
                <a:solidFill>
                  <a:srgbClr val="FFC000"/>
                </a:solidFill>
              </a:rPr>
              <a:t>Goals for Initial User Experience</a:t>
            </a:r>
          </a:p>
        </p:txBody>
      </p:sp>
      <p:graphicFrame>
        <p:nvGraphicFramePr>
          <p:cNvPr id="5" name="Diagram 4"/>
          <p:cNvGraphicFramePr/>
          <p:nvPr/>
        </p:nvGraphicFramePr>
        <p:xfrm>
          <a:off x="152400" y="1112838"/>
          <a:ext cx="8610600" cy="57451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2" name="SnagIt 8 Round 2 First Impression Final (1).wmv">
            <a:hlinkClick r:id="" action="ppaction://media"/>
          </p:cNvPr>
          <p:cNvPicPr>
            <a:picLocks noRot="1" noChangeAspect="1" noChangeArrowheads="1"/>
          </p:cNvPicPr>
          <p:nvPr>
            <a:videoFile r:link="rId1"/>
          </p:nvPr>
        </p:nvPicPr>
        <p:blipFill>
          <a:blip r:embed="rId4"/>
          <a:srcRect/>
          <a:stretch>
            <a:fillRect/>
          </a:stretch>
        </p:blipFill>
        <p:spPr bwMode="auto">
          <a:xfrm>
            <a:off x="1295400" y="1219200"/>
            <a:ext cx="6781800" cy="50863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9938" name="Rectangle 2"/>
          <p:cNvSpPr>
            <a:spLocks noGrp="1"/>
          </p:cNvSpPr>
          <p:nvPr>
            <p:ph type="title" idx="4294967295"/>
          </p:nvPr>
        </p:nvSpPr>
        <p:spPr bwMode="auto"/>
        <p:txBody>
          <a:bodyPr wrap="square" tIns="45720" bIns="45720" numCol="1" anchorCtr="0" compatLnSpc="1">
            <a:prstTxWarp prst="textNoShape">
              <a:avLst/>
            </a:prstTxWarp>
          </a:bodyPr>
          <a:lstStyle/>
          <a:p>
            <a:pPr>
              <a:defRPr/>
            </a:pPr>
            <a:r>
              <a:rPr lang="en-US" kern="1200" spc="50" dirty="0" err="1">
                <a:solidFill>
                  <a:srgbClr val="FFC000"/>
                </a:solidFill>
              </a:rPr>
              <a:t>SnagIt</a:t>
            </a:r>
            <a:r>
              <a:rPr lang="en-US" kern="1200" spc="50" dirty="0">
                <a:solidFill>
                  <a:srgbClr val="FFC000"/>
                </a:solidFill>
              </a:rPr>
              <a:t> 8.0 Round 2</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077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60772"/>
                                        </p:tgtEl>
                                      </p:cBhvr>
                                    </p:cmd>
                                  </p:childTnLst>
                                </p:cTn>
                              </p:par>
                            </p:childTnLst>
                          </p:cTn>
                        </p:par>
                      </p:childTnLst>
                    </p:cTn>
                  </p:par>
                </p:childTnLst>
              </p:cTn>
              <p:nextCondLst>
                <p:cond evt="onClick" delay="0">
                  <p:tgtEl>
                    <p:spTgt spid="160772"/>
                  </p:tgtEl>
                </p:cond>
              </p:nextCondLst>
            </p:seq>
            <p:video>
              <p:cMediaNode>
                <p:cTn id="7" fill="hold" display="0">
                  <p:stCondLst>
                    <p:cond delay="indefinite"/>
                  </p:stCondLst>
                  <p:endCondLst>
                    <p:cond evt="onNext" delay="0">
                      <p:tgtEl>
                        <p:sldTgt/>
                      </p:tgtEl>
                    </p:cond>
                    <p:cond evt="onPrev" delay="0">
                      <p:tgtEl>
                        <p:sldTgt/>
                      </p:tgtEl>
                    </p:cond>
                  </p:endCondLst>
                </p:cTn>
                <p:tgtEl>
                  <p:spTgt spid="160772"/>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idx="4294967295"/>
          </p:nvPr>
        </p:nvSpPr>
        <p:spPr bwMode="auto"/>
        <p:txBody>
          <a:bodyPr wrap="square" tIns="45720" bIns="45720" numCol="1" anchorCtr="0" compatLnSpc="1">
            <a:prstTxWarp prst="textNoShape">
              <a:avLst/>
            </a:prstTxWarp>
          </a:bodyPr>
          <a:lstStyle/>
          <a:p>
            <a:pPr>
              <a:defRPr/>
            </a:pPr>
            <a:r>
              <a:rPr lang="en-US" kern="1200" spc="50" dirty="0" err="1">
                <a:solidFill>
                  <a:srgbClr val="FFC000"/>
                </a:solidFill>
              </a:rPr>
              <a:t>SnagIt</a:t>
            </a:r>
            <a:r>
              <a:rPr lang="en-US" kern="1200" spc="50" dirty="0">
                <a:solidFill>
                  <a:srgbClr val="FFC000"/>
                </a:solidFill>
              </a:rPr>
              <a:t> 8.0 Round 3</a:t>
            </a:r>
          </a:p>
        </p:txBody>
      </p:sp>
      <p:pic>
        <p:nvPicPr>
          <p:cNvPr id="109577" name="SnagIt 8 Round 3 Highlights (2).wmv">
            <a:hlinkClick r:id="" action="ppaction://media"/>
          </p:cNvPr>
          <p:cNvPicPr>
            <a:picLocks noRot="1" noChangeAspect="1" noChangeArrowheads="1"/>
          </p:cNvPicPr>
          <p:nvPr>
            <a:videoFile r:link="rId1"/>
          </p:nvPr>
        </p:nvPicPr>
        <p:blipFill>
          <a:blip r:embed="rId4"/>
          <a:srcRect/>
          <a:stretch>
            <a:fillRect/>
          </a:stretch>
        </p:blipFill>
        <p:spPr bwMode="auto">
          <a:xfrm>
            <a:off x="1295400" y="1219200"/>
            <a:ext cx="6781800" cy="50863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957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9577"/>
                                        </p:tgtEl>
                                      </p:cBhvr>
                                    </p:cmd>
                                  </p:childTnLst>
                                </p:cTn>
                              </p:par>
                            </p:childTnLst>
                          </p:cTn>
                        </p:par>
                      </p:childTnLst>
                    </p:cTn>
                  </p:par>
                </p:childTnLst>
              </p:cTn>
              <p:nextCondLst>
                <p:cond evt="onClick" delay="0">
                  <p:tgtEl>
                    <p:spTgt spid="109577"/>
                  </p:tgtEl>
                </p:cond>
              </p:nextCondLst>
            </p:seq>
            <p:video>
              <p:cMediaNode>
                <p:cTn id="7" fill="hold" display="0">
                  <p:stCondLst>
                    <p:cond delay="indefinite"/>
                  </p:stCondLst>
                  <p:endCondLst>
                    <p:cond evt="onNext" delay="0">
                      <p:tgtEl>
                        <p:sldTgt/>
                      </p:tgtEl>
                    </p:cond>
                    <p:cond evt="onPrev" delay="0">
                      <p:tgtEl>
                        <p:sldTgt/>
                      </p:tgtEl>
                    </p:cond>
                  </p:endCondLst>
                </p:cTn>
                <p:tgtEl>
                  <p:spTgt spid="109577"/>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p:cNvSpPr>
          <p:nvPr>
            <p:ph type="title" idx="4294967295"/>
          </p:nvPr>
        </p:nvSpPr>
        <p:spPr bwMode="auto">
          <a:xfrm>
            <a:off x="228600" y="152400"/>
            <a:ext cx="8686800" cy="1250950"/>
          </a:xfrm>
        </p:spPr>
        <p:txBody>
          <a:bodyPr wrap="square" tIns="45720" bIns="45720" numCol="1" anchorCtr="0" compatLnSpc="1">
            <a:prstTxWarp prst="textNoShape">
              <a:avLst/>
            </a:prstTxWarp>
            <a:normAutofit fontScale="90000"/>
          </a:bodyPr>
          <a:lstStyle/>
          <a:p>
            <a:pPr>
              <a:defRPr/>
            </a:pPr>
            <a:r>
              <a:rPr lang="en-US" kern="1200" spc="50" dirty="0" err="1">
                <a:solidFill>
                  <a:srgbClr val="FFC000"/>
                </a:solidFill>
              </a:rPr>
              <a:t>SnagIt</a:t>
            </a:r>
            <a:r>
              <a:rPr lang="en-US" kern="1200" spc="50" dirty="0">
                <a:solidFill>
                  <a:srgbClr val="FFC000"/>
                </a:solidFill>
              </a:rPr>
              <a:t> Results – Single User Sales</a:t>
            </a:r>
          </a:p>
        </p:txBody>
      </p:sp>
      <p:sp>
        <p:nvSpPr>
          <p:cNvPr id="5" name="Rectangle 3"/>
          <p:cNvSpPr>
            <a:spLocks noGrp="1" noChangeArrowheads="1"/>
          </p:cNvSpPr>
          <p:nvPr>
            <p:ph type="body" idx="4294967295"/>
          </p:nvPr>
        </p:nvSpPr>
        <p:spPr>
          <a:xfrm>
            <a:off x="609600" y="1600200"/>
            <a:ext cx="3581400" cy="685800"/>
          </a:xfrm>
        </p:spPr>
        <p:txBody>
          <a:bodyPr>
            <a:noAutofit/>
          </a:bodyPr>
          <a:lstStyle/>
          <a:p>
            <a:pPr algn="ctr">
              <a:buFontTx/>
              <a:buNone/>
              <a:defRPr/>
            </a:pPr>
            <a:r>
              <a:rPr lang="en-US" sz="2800" b="1" kern="1200" spc="50" dirty="0">
                <a:solidFill>
                  <a:srgbClr val="FFC000"/>
                </a:solidFill>
                <a:latin typeface="+mj-lt"/>
                <a:ea typeface="Arial Unicode MS" pitchFamily="34" charset="-128"/>
                <a:cs typeface="Arial Unicode MS" pitchFamily="34" charset="-128"/>
              </a:rPr>
              <a:t>Before </a:t>
            </a:r>
            <a:r>
              <a:rPr lang="en-US" sz="2800" b="1" kern="1200" spc="50" dirty="0" err="1">
                <a:solidFill>
                  <a:srgbClr val="FFC000"/>
                </a:solidFill>
                <a:latin typeface="+mj-lt"/>
                <a:ea typeface="Arial Unicode MS" pitchFamily="34" charset="-128"/>
                <a:cs typeface="Arial Unicode MS" pitchFamily="34" charset="-128"/>
              </a:rPr>
              <a:t>SnagIt</a:t>
            </a:r>
            <a:r>
              <a:rPr lang="en-US" sz="2800" b="1" kern="1200" spc="50" dirty="0">
                <a:solidFill>
                  <a:srgbClr val="FFC000"/>
                </a:solidFill>
                <a:latin typeface="+mj-lt"/>
                <a:ea typeface="Arial Unicode MS" pitchFamily="34" charset="-128"/>
                <a:cs typeface="Arial Unicode MS" pitchFamily="34" charset="-128"/>
              </a:rPr>
              <a:t> 8</a:t>
            </a:r>
          </a:p>
        </p:txBody>
      </p:sp>
      <p:pic>
        <p:nvPicPr>
          <p:cNvPr id="7" name="Picture 5"/>
          <p:cNvPicPr>
            <a:picLocks noChangeAspect="1" noChangeArrowheads="1"/>
          </p:cNvPicPr>
          <p:nvPr/>
        </p:nvPicPr>
        <p:blipFill>
          <a:blip r:embed="rId3">
            <a:duotone>
              <a:schemeClr val="accent5">
                <a:shade val="45000"/>
                <a:satMod val="135000"/>
              </a:schemeClr>
              <a:prstClr val="white"/>
            </a:duotone>
          </a:blip>
          <a:srcRect/>
          <a:stretch>
            <a:fillRect/>
          </a:stretch>
        </p:blipFill>
        <p:spPr bwMode="auto">
          <a:xfrm>
            <a:off x="4572000" y="2241550"/>
            <a:ext cx="4400550" cy="3089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6"/>
          <p:cNvPicPr>
            <a:picLocks noChangeAspect="1" noChangeArrowheads="1"/>
          </p:cNvPicPr>
          <p:nvPr/>
        </p:nvPicPr>
        <p:blipFill>
          <a:blip r:embed="rId4">
            <a:duotone>
              <a:schemeClr val="accent5">
                <a:shade val="45000"/>
                <a:satMod val="135000"/>
              </a:schemeClr>
              <a:prstClr val="white"/>
            </a:duotone>
          </a:blip>
          <a:srcRect/>
          <a:stretch>
            <a:fillRect/>
          </a:stretch>
        </p:blipFill>
        <p:spPr bwMode="auto">
          <a:xfrm>
            <a:off x="228600" y="2238375"/>
            <a:ext cx="4267200" cy="3095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Rectangle 3"/>
          <p:cNvSpPr txBox="1">
            <a:spLocks noChangeArrowheads="1"/>
          </p:cNvSpPr>
          <p:nvPr/>
        </p:nvSpPr>
        <p:spPr bwMode="auto">
          <a:xfrm>
            <a:off x="838200" y="5715000"/>
            <a:ext cx="7391400" cy="914400"/>
          </a:xfrm>
          <a:prstGeom prst="rect">
            <a:avLst/>
          </a:prstGeom>
          <a:noFill/>
          <a:ln w="9525">
            <a:noFill/>
            <a:miter lim="800000"/>
            <a:headEnd/>
            <a:tailEnd/>
          </a:ln>
        </p:spPr>
        <p:txBody>
          <a:bodyPr/>
          <a:lstStyle/>
          <a:p>
            <a:pPr marL="438150" indent="-319088" algn="ctr" eaLnBrk="0" hangingPunct="0">
              <a:buClr>
                <a:schemeClr val="accent1"/>
              </a:buClr>
              <a:buSzPct val="80000"/>
            </a:pPr>
            <a:r>
              <a:rPr lang="en-US" sz="2800">
                <a:solidFill>
                  <a:schemeClr val="bg1"/>
                </a:solidFill>
                <a:latin typeface="Calibri" pitchFamily="34" charset="0"/>
                <a:ea typeface="Arial Unicode MS" pitchFamily="34" charset="-128"/>
                <a:cs typeface="Arial Unicode MS" pitchFamily="34" charset="-128"/>
              </a:rPr>
              <a:t>Since SnagIt 8.x released in January of 2006, </a:t>
            </a:r>
            <a:r>
              <a:rPr lang="en-US" sz="3200" b="1">
                <a:solidFill>
                  <a:schemeClr val="bg1"/>
                </a:solidFill>
                <a:latin typeface="Calibri" pitchFamily="34" charset="0"/>
                <a:ea typeface="Arial Unicode MS" pitchFamily="34" charset="-128"/>
                <a:cs typeface="Arial Unicode MS" pitchFamily="34" charset="-128"/>
              </a:rPr>
              <a:t>sales increased 40%!</a:t>
            </a:r>
          </a:p>
        </p:txBody>
      </p:sp>
      <p:sp>
        <p:nvSpPr>
          <p:cNvPr id="10" name="Rectangle 3"/>
          <p:cNvSpPr txBox="1">
            <a:spLocks noChangeArrowheads="1"/>
          </p:cNvSpPr>
          <p:nvPr/>
        </p:nvSpPr>
        <p:spPr>
          <a:xfrm>
            <a:off x="5029200" y="1676400"/>
            <a:ext cx="3581400" cy="685800"/>
          </a:xfrm>
          <a:prstGeom prst="rect">
            <a:avLst/>
          </a:prstGeom>
        </p:spPr>
        <p:txBody>
          <a:bodyPr/>
          <a:lstStyle/>
          <a:p>
            <a:pPr marL="438150" indent="-319088" algn="ctr" eaLnBrk="0" hangingPunct="0">
              <a:buClr>
                <a:schemeClr val="accent1"/>
              </a:buClr>
              <a:buSzPct val="80000"/>
              <a:defRPr/>
            </a:pPr>
            <a:r>
              <a:rPr lang="en-US" sz="2800" b="1" spc="50" dirty="0">
                <a:solidFill>
                  <a:srgbClr val="FFC000"/>
                </a:solidFill>
                <a:latin typeface="+mj-lt"/>
                <a:ea typeface="Arial Unicode MS" pitchFamily="34" charset="-128"/>
                <a:cs typeface="Arial Unicode MS" pitchFamily="34" charset="-128"/>
              </a:rPr>
              <a:t>After </a:t>
            </a:r>
            <a:r>
              <a:rPr lang="en-US" sz="2800" b="1" spc="50" dirty="0" err="1">
                <a:solidFill>
                  <a:srgbClr val="FFC000"/>
                </a:solidFill>
                <a:latin typeface="+mj-lt"/>
                <a:ea typeface="Arial Unicode MS" pitchFamily="34" charset="-128"/>
                <a:cs typeface="Arial Unicode MS" pitchFamily="34" charset="-128"/>
              </a:rPr>
              <a:t>SnagIt</a:t>
            </a:r>
            <a:r>
              <a:rPr lang="en-US" sz="2800" b="1" spc="50" dirty="0">
                <a:solidFill>
                  <a:srgbClr val="FFC000"/>
                </a:solidFill>
                <a:latin typeface="+mj-lt"/>
                <a:ea typeface="Arial Unicode MS" pitchFamily="34" charset="-128"/>
                <a:cs typeface="Arial Unicode MS" pitchFamily="34" charset="-128"/>
              </a:rPr>
              <a:t> 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fade">
                                      <p:cBhvr>
                                        <p:cTn id="10" dur="2000"/>
                                        <p:tgtEl>
                                          <p:spTgt spid="10">
                                            <p:txEl>
                                              <p:pRg st="0" end="0"/>
                                            </p:txEl>
                                          </p:spTgt>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fade">
                                      <p:cBhvr>
                                        <p:cTn id="14"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10"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idx="4294967295"/>
          </p:nvPr>
        </p:nvSpPr>
        <p:spPr bwMode="auto"/>
        <p:txBody>
          <a:bodyPr wrap="square" tIns="45720" bIns="45720" numCol="1" anchorCtr="0" compatLnSpc="1">
            <a:prstTxWarp prst="textNoShape">
              <a:avLst/>
            </a:prstTxWarp>
          </a:bodyPr>
          <a:lstStyle/>
          <a:p>
            <a:pPr>
              <a:defRPr/>
            </a:pPr>
            <a:r>
              <a:rPr lang="en-US" kern="1200" spc="50" dirty="0">
                <a:solidFill>
                  <a:srgbClr val="FFC000"/>
                </a:solidFill>
              </a:rPr>
              <a:t>Why </a:t>
            </a:r>
            <a:r>
              <a:rPr lang="en-US" kern="1200" spc="50" dirty="0" err="1">
                <a:solidFill>
                  <a:srgbClr val="FFC000"/>
                </a:solidFill>
              </a:rPr>
              <a:t>Morae</a:t>
            </a:r>
            <a:endParaRPr lang="en-US" kern="1200" spc="50" dirty="0">
              <a:solidFill>
                <a:srgbClr val="FFC000"/>
              </a:solidFill>
            </a:endParaRPr>
          </a:p>
        </p:txBody>
      </p:sp>
      <p:sp>
        <p:nvSpPr>
          <p:cNvPr id="143362" name="Rectangle 3"/>
          <p:cNvSpPr>
            <a:spLocks noGrp="1"/>
          </p:cNvSpPr>
          <p:nvPr>
            <p:ph type="body" idx="4294967295"/>
          </p:nvPr>
        </p:nvSpPr>
        <p:spPr bwMode="auto">
          <a:xfrm>
            <a:off x="457200" y="1143000"/>
            <a:ext cx="8229600" cy="1371600"/>
          </a:xfrm>
          <a:noFill/>
        </p:spPr>
        <p:txBody>
          <a:bodyPr wrap="square" tIns="45720" rIns="91440" bIns="45720" numCol="1" anchor="t" anchorCtr="0" compatLnSpc="1">
            <a:prstTxWarp prst="textNoShape">
              <a:avLst/>
            </a:prstTxWarp>
          </a:bodyPr>
          <a:lstStyle/>
          <a:p>
            <a:pPr>
              <a:lnSpc>
                <a:spcPct val="80000"/>
              </a:lnSpc>
              <a:buSzTx/>
              <a:buFont typeface="Wingdings 2" pitchFamily="18" charset="2"/>
              <a:buNone/>
            </a:pPr>
            <a:endParaRPr lang="en-US" sz="2000" i="1" smtClean="0"/>
          </a:p>
          <a:p>
            <a:pPr>
              <a:lnSpc>
                <a:spcPct val="80000"/>
              </a:lnSpc>
              <a:buSzTx/>
            </a:pPr>
            <a:r>
              <a:rPr lang="en-US" sz="2400" smtClean="0"/>
              <a:t>World’s leading solution for user testing</a:t>
            </a:r>
          </a:p>
          <a:p>
            <a:pPr>
              <a:lnSpc>
                <a:spcPct val="80000"/>
              </a:lnSpc>
              <a:buSzTx/>
              <a:buFont typeface="Wingdings 2" pitchFamily="18" charset="2"/>
              <a:buNone/>
            </a:pPr>
            <a:endParaRPr lang="en-US" sz="2000" smtClean="0"/>
          </a:p>
          <a:p>
            <a:pPr>
              <a:lnSpc>
                <a:spcPct val="80000"/>
              </a:lnSpc>
              <a:buSzTx/>
            </a:pPr>
            <a:r>
              <a:rPr lang="en-US" sz="2400" smtClean="0"/>
              <a:t>Top three user experience experts recommend Morae</a:t>
            </a:r>
            <a:endParaRPr lang="en-US" sz="2400" i="1" smtClean="0"/>
          </a:p>
          <a:p>
            <a:pPr>
              <a:lnSpc>
                <a:spcPct val="80000"/>
              </a:lnSpc>
              <a:buSzTx/>
              <a:buFont typeface="Wingdings 2" pitchFamily="18" charset="2"/>
              <a:buNone/>
            </a:pPr>
            <a:endParaRPr lang="en-US" sz="2000" i="1" smtClean="0"/>
          </a:p>
        </p:txBody>
      </p:sp>
      <p:sp>
        <p:nvSpPr>
          <p:cNvPr id="143363" name="Rectangle 5"/>
          <p:cNvSpPr>
            <a:spLocks noChangeArrowheads="1"/>
          </p:cNvSpPr>
          <p:nvPr/>
        </p:nvSpPr>
        <p:spPr bwMode="auto">
          <a:xfrm>
            <a:off x="0" y="6581775"/>
            <a:ext cx="9144000" cy="276225"/>
          </a:xfrm>
          <a:prstGeom prst="rect">
            <a:avLst/>
          </a:prstGeom>
          <a:noFill/>
          <a:ln w="9525">
            <a:noFill/>
            <a:miter lim="800000"/>
            <a:headEnd/>
            <a:tailEnd/>
          </a:ln>
        </p:spPr>
        <p:txBody>
          <a:bodyPr>
            <a:spAutoFit/>
          </a:bodyPr>
          <a:lstStyle/>
          <a:p>
            <a:pPr lvl="1" algn="ctr"/>
            <a:r>
              <a:rPr lang="en-US" sz="1200">
                <a:solidFill>
                  <a:schemeClr val="bg1"/>
                </a:solidFill>
                <a:latin typeface="Calibri" pitchFamily="34" charset="0"/>
              </a:rPr>
              <a:t>Top three user experience experts according to E-consultancy/Bunnyfoot </a:t>
            </a:r>
            <a:r>
              <a:rPr lang="en-US" sz="1200" i="1">
                <a:solidFill>
                  <a:schemeClr val="bg1"/>
                </a:solidFill>
                <a:latin typeface="Calibri" pitchFamily="34" charset="0"/>
              </a:rPr>
              <a:t>Usability and User Experience Survey Report 2007</a:t>
            </a:r>
          </a:p>
        </p:txBody>
      </p:sp>
      <p:pic>
        <p:nvPicPr>
          <p:cNvPr id="143364" name="Picture 6" descr="PPT508"/>
          <p:cNvPicPr>
            <a:picLocks noChangeAspect="1" noChangeArrowheads="1"/>
          </p:cNvPicPr>
          <p:nvPr/>
        </p:nvPicPr>
        <p:blipFill>
          <a:blip r:embed="rId3"/>
          <a:srcRect/>
          <a:stretch>
            <a:fillRect/>
          </a:stretch>
        </p:blipFill>
        <p:spPr bwMode="auto">
          <a:xfrm>
            <a:off x="609600" y="2590800"/>
            <a:ext cx="1644650" cy="108426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43365" name="Rectangle 9"/>
          <p:cNvSpPr>
            <a:spLocks/>
          </p:cNvSpPr>
          <p:nvPr/>
        </p:nvSpPr>
        <p:spPr bwMode="auto">
          <a:xfrm>
            <a:off x="1981200" y="2133600"/>
            <a:ext cx="7010400" cy="4343400"/>
          </a:xfrm>
          <a:prstGeom prst="rect">
            <a:avLst/>
          </a:prstGeom>
          <a:noFill/>
          <a:ln w="9525">
            <a:noFill/>
            <a:miter lim="800000"/>
            <a:headEnd/>
            <a:tailEnd/>
          </a:ln>
        </p:spPr>
        <p:txBody>
          <a:bodyPr/>
          <a:lstStyle/>
          <a:p>
            <a:pPr marL="438150" indent="-319088" eaLnBrk="0" hangingPunct="0">
              <a:lnSpc>
                <a:spcPct val="80000"/>
              </a:lnSpc>
              <a:buClr>
                <a:schemeClr val="accent1"/>
              </a:buClr>
              <a:buFont typeface="Wingdings 2" pitchFamily="18" charset="2"/>
              <a:buNone/>
            </a:pPr>
            <a:endParaRPr lang="en-US" i="1">
              <a:solidFill>
                <a:schemeClr val="bg1"/>
              </a:solidFill>
              <a:latin typeface="Calibri" pitchFamily="34" charset="0"/>
            </a:endParaRPr>
          </a:p>
          <a:p>
            <a:pPr marL="730250" lvl="1" indent="-273050" eaLnBrk="0" hangingPunct="0">
              <a:lnSpc>
                <a:spcPct val="80000"/>
              </a:lnSpc>
              <a:spcBef>
                <a:spcPct val="20000"/>
              </a:spcBef>
              <a:buClr>
                <a:schemeClr val="accent1"/>
              </a:buClr>
              <a:buFont typeface="Wingdings" pitchFamily="2" charset="2"/>
              <a:buChar char=""/>
            </a:pPr>
            <a:r>
              <a:rPr lang="en-US" sz="2000">
                <a:solidFill>
                  <a:schemeClr val="bg1"/>
                </a:solidFill>
                <a:latin typeface="Calibri" pitchFamily="34" charset="0"/>
              </a:rPr>
              <a:t>Jakob Nielsen</a:t>
            </a:r>
          </a:p>
          <a:p>
            <a:pPr marL="730250" lvl="1" indent="-273050" eaLnBrk="0" hangingPunct="0">
              <a:lnSpc>
                <a:spcPct val="80000"/>
              </a:lnSpc>
              <a:spcBef>
                <a:spcPct val="20000"/>
              </a:spcBef>
              <a:buClr>
                <a:schemeClr val="accent1"/>
              </a:buClr>
              <a:buFont typeface="Wingdings" pitchFamily="2" charset="2"/>
              <a:buNone/>
            </a:pPr>
            <a:r>
              <a:rPr lang="en-US" sz="2000" i="1">
                <a:solidFill>
                  <a:schemeClr val="bg1"/>
                </a:solidFill>
                <a:latin typeface="Calibri" pitchFamily="34" charset="0"/>
              </a:rPr>
              <a:t>“As a Morae customer, we know first hand how fast and effective the product is in communicating test results to the designers, developers, and ultimately the decision-makers, who stake their bottom line on the usability of a company website.”</a:t>
            </a:r>
          </a:p>
          <a:p>
            <a:pPr marL="730250" lvl="1" indent="-273050" eaLnBrk="0" hangingPunct="0">
              <a:lnSpc>
                <a:spcPct val="80000"/>
              </a:lnSpc>
              <a:spcBef>
                <a:spcPct val="20000"/>
              </a:spcBef>
              <a:buClr>
                <a:schemeClr val="accent1"/>
              </a:buClr>
              <a:buFont typeface="Wingdings" pitchFamily="2" charset="2"/>
              <a:buNone/>
            </a:pPr>
            <a:endParaRPr lang="en-US" sz="2000" i="1">
              <a:solidFill>
                <a:schemeClr val="bg1"/>
              </a:solidFill>
              <a:latin typeface="Calibri" pitchFamily="34" charset="0"/>
            </a:endParaRPr>
          </a:p>
          <a:p>
            <a:pPr marL="730250" lvl="1" indent="-273050" eaLnBrk="0" hangingPunct="0">
              <a:lnSpc>
                <a:spcPct val="80000"/>
              </a:lnSpc>
              <a:spcBef>
                <a:spcPct val="20000"/>
              </a:spcBef>
              <a:buClr>
                <a:schemeClr val="accent1"/>
              </a:buClr>
              <a:buFont typeface="Wingdings" pitchFamily="2" charset="2"/>
              <a:buChar char=""/>
            </a:pPr>
            <a:r>
              <a:rPr lang="en-US" sz="2000">
                <a:solidFill>
                  <a:schemeClr val="bg1"/>
                </a:solidFill>
                <a:latin typeface="Calibri" pitchFamily="34" charset="0"/>
              </a:rPr>
              <a:t>Steve Krug</a:t>
            </a:r>
          </a:p>
          <a:p>
            <a:pPr marL="730250" lvl="1" indent="-273050" eaLnBrk="0" hangingPunct="0">
              <a:lnSpc>
                <a:spcPct val="80000"/>
              </a:lnSpc>
              <a:spcBef>
                <a:spcPct val="20000"/>
              </a:spcBef>
              <a:buClr>
                <a:schemeClr val="accent1"/>
              </a:buClr>
              <a:buFont typeface="Wingdings" pitchFamily="2" charset="2"/>
              <a:buNone/>
            </a:pPr>
            <a:r>
              <a:rPr lang="en-US" sz="2000" i="1">
                <a:solidFill>
                  <a:schemeClr val="bg1"/>
                </a:solidFill>
                <a:latin typeface="Calibri" pitchFamily="34" charset="0"/>
              </a:rPr>
              <a:t>“Morae feels like magic. It’s so fast.”</a:t>
            </a:r>
          </a:p>
          <a:p>
            <a:pPr marL="730250" lvl="1" indent="-273050" eaLnBrk="0" hangingPunct="0">
              <a:lnSpc>
                <a:spcPct val="80000"/>
              </a:lnSpc>
              <a:spcBef>
                <a:spcPct val="20000"/>
              </a:spcBef>
              <a:buClr>
                <a:schemeClr val="accent1"/>
              </a:buClr>
              <a:buFont typeface="Wingdings" pitchFamily="2" charset="2"/>
              <a:buNone/>
            </a:pPr>
            <a:endParaRPr lang="en-US" sz="2000" i="1">
              <a:solidFill>
                <a:schemeClr val="bg1"/>
              </a:solidFill>
              <a:latin typeface="Calibri" pitchFamily="34" charset="0"/>
            </a:endParaRPr>
          </a:p>
          <a:p>
            <a:pPr marL="730250" lvl="1" indent="-273050" eaLnBrk="0" hangingPunct="0">
              <a:lnSpc>
                <a:spcPct val="80000"/>
              </a:lnSpc>
              <a:spcBef>
                <a:spcPct val="20000"/>
              </a:spcBef>
              <a:buClr>
                <a:schemeClr val="accent1"/>
              </a:buClr>
              <a:buFont typeface="Wingdings" pitchFamily="2" charset="2"/>
              <a:buChar char=""/>
            </a:pPr>
            <a:r>
              <a:rPr lang="en-US" sz="2000">
                <a:solidFill>
                  <a:schemeClr val="bg1"/>
                </a:solidFill>
                <a:latin typeface="Calibri" pitchFamily="34" charset="0"/>
              </a:rPr>
              <a:t>Jared Spool</a:t>
            </a:r>
          </a:p>
          <a:p>
            <a:pPr marL="730250" lvl="1" indent="-273050" eaLnBrk="0" hangingPunct="0">
              <a:lnSpc>
                <a:spcPct val="80000"/>
              </a:lnSpc>
              <a:spcBef>
                <a:spcPct val="20000"/>
              </a:spcBef>
              <a:buClr>
                <a:schemeClr val="accent1"/>
              </a:buClr>
              <a:buFont typeface="Wingdings" pitchFamily="2" charset="2"/>
              <a:buNone/>
            </a:pPr>
            <a:r>
              <a:rPr lang="en-US" sz="2000" i="1">
                <a:solidFill>
                  <a:schemeClr val="bg1"/>
                </a:solidFill>
                <a:latin typeface="Calibri" pitchFamily="34" charset="0"/>
              </a:rPr>
              <a:t>“Morae sets the standard for customer experience tools. Nothing else even comes close.”</a:t>
            </a:r>
          </a:p>
          <a:p>
            <a:pPr marL="438150" indent="-319088" eaLnBrk="0" hangingPunct="0">
              <a:lnSpc>
                <a:spcPct val="80000"/>
              </a:lnSpc>
              <a:buClr>
                <a:schemeClr val="accent1"/>
              </a:buClr>
              <a:buFont typeface="Wingdings 2" pitchFamily="18" charset="2"/>
              <a:buNone/>
            </a:pPr>
            <a:endParaRPr lang="en-US" i="1">
              <a:solidFill>
                <a:schemeClr val="bg1"/>
              </a:solidFill>
              <a:latin typeface="Calibri" pitchFamily="34" charset="0"/>
            </a:endParaRPr>
          </a:p>
        </p:txBody>
      </p:sp>
      <p:pic>
        <p:nvPicPr>
          <p:cNvPr id="143366" name="Picture 10" descr="PPT580"/>
          <p:cNvPicPr>
            <a:picLocks noChangeAspect="1" noChangeArrowheads="1"/>
          </p:cNvPicPr>
          <p:nvPr/>
        </p:nvPicPr>
        <p:blipFill>
          <a:blip r:embed="rId4"/>
          <a:srcRect/>
          <a:stretch>
            <a:fillRect/>
          </a:stretch>
        </p:blipFill>
        <p:spPr bwMode="auto">
          <a:xfrm>
            <a:off x="6553200" y="4038600"/>
            <a:ext cx="1314450" cy="11112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43367" name="Picture 11" descr="PPT688"/>
          <p:cNvPicPr>
            <a:picLocks noChangeAspect="1" noChangeArrowheads="1"/>
          </p:cNvPicPr>
          <p:nvPr/>
        </p:nvPicPr>
        <p:blipFill>
          <a:blip r:embed="rId5"/>
          <a:srcRect/>
          <a:stretch>
            <a:fillRect/>
          </a:stretch>
        </p:blipFill>
        <p:spPr bwMode="auto">
          <a:xfrm>
            <a:off x="838200" y="5105400"/>
            <a:ext cx="1244600" cy="12954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3"/>
          <p:cNvSpPr>
            <a:spLocks noGrp="1"/>
          </p:cNvSpPr>
          <p:nvPr>
            <p:ph type="body" sz="half" idx="4294967295"/>
          </p:nvPr>
        </p:nvSpPr>
        <p:spPr bwMode="auto">
          <a:xfrm>
            <a:off x="457200" y="1257300"/>
            <a:ext cx="8458200" cy="914400"/>
          </a:xfrm>
          <a:noFill/>
        </p:spPr>
        <p:txBody>
          <a:bodyPr wrap="square" tIns="45720" rIns="91440" bIns="45720" numCol="1" anchor="t" anchorCtr="0" compatLnSpc="1">
            <a:prstTxWarp prst="textNoShape">
              <a:avLst/>
            </a:prstTxWarp>
          </a:bodyPr>
          <a:lstStyle/>
          <a:p>
            <a:r>
              <a:rPr lang="en-US" sz="2800" smtClean="0"/>
              <a:t>Most </a:t>
            </a:r>
            <a:r>
              <a:rPr lang="en-US" sz="3600" b="1" smtClean="0"/>
              <a:t>efficient</a:t>
            </a:r>
            <a:r>
              <a:rPr lang="en-US" sz="2800" smtClean="0"/>
              <a:t> solution</a:t>
            </a:r>
          </a:p>
          <a:p>
            <a:pPr>
              <a:buFont typeface="Wingdings 2" pitchFamily="18" charset="2"/>
              <a:buNone/>
            </a:pPr>
            <a:endParaRPr lang="en-US" sz="2800" i="1" smtClean="0"/>
          </a:p>
        </p:txBody>
      </p:sp>
      <p:sp>
        <p:nvSpPr>
          <p:cNvPr id="145411" name="Rectangle 4"/>
          <p:cNvSpPr>
            <a:spLocks noChangeArrowheads="1"/>
          </p:cNvSpPr>
          <p:nvPr/>
        </p:nvSpPr>
        <p:spPr bwMode="auto">
          <a:xfrm>
            <a:off x="0" y="6553200"/>
            <a:ext cx="9753600" cy="304800"/>
          </a:xfrm>
          <a:prstGeom prst="rect">
            <a:avLst/>
          </a:prstGeom>
          <a:noFill/>
          <a:ln w="9525">
            <a:noFill/>
            <a:miter lim="800000"/>
            <a:headEnd/>
            <a:tailEnd/>
          </a:ln>
        </p:spPr>
        <p:txBody>
          <a:bodyPr>
            <a:spAutoFit/>
          </a:bodyPr>
          <a:lstStyle/>
          <a:p>
            <a:pPr lvl="1"/>
            <a:r>
              <a:rPr lang="en-US" sz="1400">
                <a:solidFill>
                  <a:schemeClr val="bg1"/>
                </a:solidFill>
              </a:rPr>
              <a:t>* </a:t>
            </a:r>
            <a:r>
              <a:rPr lang="en-US" sz="1200" b="1" i="1">
                <a:solidFill>
                  <a:schemeClr val="bg1"/>
                </a:solidFill>
              </a:rPr>
              <a:t>Case Study of Improvements in Usability Test Recording and Analysis Using Morae Digital System </a:t>
            </a:r>
            <a:r>
              <a:rPr lang="en-US" sz="1200" b="1">
                <a:solidFill>
                  <a:schemeClr val="bg1"/>
                </a:solidFill>
              </a:rPr>
              <a:t>John Morkes, Expero</a:t>
            </a:r>
            <a:endParaRPr lang="en-US" sz="1200" b="1" i="1">
              <a:solidFill>
                <a:schemeClr val="bg1"/>
              </a:solidFill>
            </a:endParaRPr>
          </a:p>
        </p:txBody>
      </p:sp>
      <p:graphicFrame>
        <p:nvGraphicFramePr>
          <p:cNvPr id="78893" name="Group 45"/>
          <p:cNvGraphicFramePr>
            <a:graphicFrameLocks noGrp="1"/>
          </p:cNvGraphicFramePr>
          <p:nvPr>
            <p:ph sz="half" idx="4294967295"/>
          </p:nvPr>
        </p:nvGraphicFramePr>
        <p:xfrm>
          <a:off x="381000" y="2286000"/>
          <a:ext cx="8382000" cy="4229100"/>
        </p:xfrm>
        <a:graphic>
          <a:graphicData uri="http://schemas.openxmlformats.org/drawingml/2006/table">
            <a:tbl>
              <a:tblPr/>
              <a:tblGrid>
                <a:gridCol w="3465513"/>
                <a:gridCol w="2498725"/>
                <a:gridCol w="2417762"/>
              </a:tblGrid>
              <a:tr h="952500">
                <a:tc>
                  <a:txBody>
                    <a:bodyPr/>
                    <a:lstStyle/>
                    <a:p>
                      <a:pPr marL="119063" marR="0" lvl="0" indent="0" algn="l"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dirty="0" smtClean="0">
                          <a:ln>
                            <a:noFill/>
                          </a:ln>
                          <a:solidFill>
                            <a:schemeClr val="bg1"/>
                          </a:solidFill>
                          <a:effectLst/>
                          <a:latin typeface="Calibri" pitchFamily="34" charset="0"/>
                        </a:rPr>
                        <a:t>Time to: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1" i="0" u="none" strike="noStrike" cap="none" normalizeH="0" baseline="0" dirty="0" smtClean="0">
                          <a:ln>
                            <a:noFill/>
                          </a:ln>
                          <a:solidFill>
                            <a:schemeClr val="bg1"/>
                          </a:solidFill>
                          <a:effectLst/>
                          <a:latin typeface="Calibri" pitchFamily="34" charset="0"/>
                        </a:rPr>
                        <a:t>Morae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rgbClr val="DB9E00">
                            <a:alpha val="70000"/>
                          </a:srgbClr>
                        </a:gs>
                        <a:gs pos="100000">
                          <a:schemeClr val="accent1">
                            <a:alpha val="70000"/>
                          </a:scheme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1" i="0" u="none" strike="noStrike" cap="none" normalizeH="0" baseline="0" dirty="0" smtClean="0">
                          <a:ln>
                            <a:noFill/>
                          </a:ln>
                          <a:solidFill>
                            <a:schemeClr val="bg1"/>
                          </a:solidFill>
                          <a:effectLst/>
                          <a:latin typeface="Calibri" pitchFamily="34" charset="0"/>
                        </a:rPr>
                        <a:t>Traditional Lab</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952500">
                <a:tc>
                  <a:txBody>
                    <a:bodyPr/>
                    <a:lstStyle/>
                    <a:p>
                      <a:pPr marL="119063" marR="0" lvl="0" indent="0" algn="l"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Set-up*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3 – 6.5 hours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rgbClr val="DB9E00">
                            <a:alpha val="70000"/>
                          </a:srgbClr>
                        </a:gs>
                        <a:gs pos="100000">
                          <a:schemeClr val="accent1">
                            <a:alpha val="70000"/>
                          </a:scheme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27- 35 hours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952500">
                <a:tc>
                  <a:txBody>
                    <a:bodyPr/>
                    <a:lstStyle/>
                    <a:p>
                      <a:pPr marL="119063" marR="0" lvl="0" indent="0" algn="l"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Measure standard usability metrics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Minutes – automated 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rgbClr val="DB9E00">
                            <a:alpha val="70000"/>
                          </a:srgbClr>
                        </a:gs>
                        <a:gs pos="100000">
                          <a:schemeClr val="accent1">
                            <a:alpha val="70000"/>
                          </a:scheme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Hours – manual process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952500">
                <a:tc>
                  <a:txBody>
                    <a:bodyPr/>
                    <a:lstStyle/>
                    <a:p>
                      <a:pPr marL="119063" marR="0" lvl="0" indent="0" algn="l"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Create video highlights*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3 – 6.5 hours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rgbClr val="DB9E00">
                            <a:alpha val="70000"/>
                          </a:srgbClr>
                        </a:gs>
                        <a:gs pos="100000">
                          <a:schemeClr val="accent1">
                            <a:alpha val="70000"/>
                          </a:scheme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dirty="0" smtClean="0">
                          <a:ln>
                            <a:noFill/>
                          </a:ln>
                          <a:solidFill>
                            <a:schemeClr val="bg1"/>
                          </a:solidFill>
                          <a:effectLst/>
                          <a:latin typeface="Calibri" pitchFamily="34" charset="0"/>
                        </a:rPr>
                        <a:t>27 – 35 hours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6" name="Rectangle 2"/>
          <p:cNvSpPr txBox="1">
            <a:spLocks/>
          </p:cNvSpPr>
          <p:nvPr/>
        </p:nvSpPr>
        <p:spPr bwMode="auto">
          <a:xfrm>
            <a:off x="457200" y="152400"/>
            <a:ext cx="8229600" cy="1250950"/>
          </a:xfrm>
          <a:prstGeom prst="rect">
            <a:avLst/>
          </a:prstGeom>
        </p:spPr>
        <p:txBody>
          <a:bodyPr vert="horz" wrap="square" lIns="91440" tIns="45720" rIns="45720" bIns="45720" numCol="1" rtlCol="0" anchor="ctr" anchorCtr="0" compatLnSpc="1">
            <a:prstTxWarp prst="textNoShape">
              <a:avLst/>
            </a:prstTxWarp>
            <a:normAutofit/>
            <a:scene3d>
              <a:camera prst="orthographicFront"/>
              <a:lightRig rig="threePt" dir="t">
                <a:rot lat="0" lon="0" rev="4800000"/>
              </a:lightRig>
            </a:scene3d>
            <a:sp3d prstMaterial="matte">
              <a:bevelT w="50800" h="10160"/>
            </a:sp3d>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500" b="1" i="0" u="none" strike="noStrike" kern="1200" cap="none" spc="50" normalizeH="0" baseline="0" noProof="0" smtClean="0">
                <a:ln>
                  <a:noFill/>
                </a:ln>
                <a:solidFill>
                  <a:srgbClr val="FFC000"/>
                </a:solidFill>
                <a:effectLst/>
                <a:uLnTx/>
                <a:uFillTx/>
                <a:latin typeface="+mj-lt"/>
                <a:ea typeface="+mj-ea"/>
                <a:cs typeface="+mj-cs"/>
              </a:rPr>
              <a:t>Why Morae</a:t>
            </a:r>
            <a:endParaRPr kumimoji="0" lang="en-US" sz="4500" b="1" i="0" u="none" strike="noStrike" kern="1200" cap="none" spc="50" normalizeH="0" baseline="0" noProof="0" dirty="0">
              <a:ln>
                <a:noFill/>
              </a:ln>
              <a:solidFill>
                <a:srgbClr val="FFC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3"/>
          <p:cNvSpPr>
            <a:spLocks noGrp="1"/>
          </p:cNvSpPr>
          <p:nvPr>
            <p:ph type="body" sz="half" idx="4294967295"/>
          </p:nvPr>
        </p:nvSpPr>
        <p:spPr bwMode="auto">
          <a:xfrm>
            <a:off x="457200" y="838200"/>
            <a:ext cx="8458200" cy="3810000"/>
          </a:xfrm>
          <a:noFill/>
        </p:spPr>
        <p:txBody>
          <a:bodyPr wrap="square" tIns="45720" rIns="91440" bIns="45720" numCol="1" anchor="t" anchorCtr="0" compatLnSpc="1">
            <a:prstTxWarp prst="textNoShape">
              <a:avLst/>
            </a:prstTxWarp>
          </a:bodyPr>
          <a:lstStyle/>
          <a:p>
            <a:pPr>
              <a:buFont typeface="Wingdings 2" pitchFamily="18" charset="2"/>
              <a:buNone/>
            </a:pPr>
            <a:endParaRPr lang="en-US" sz="2800" i="1" smtClean="0"/>
          </a:p>
          <a:p>
            <a:r>
              <a:rPr lang="en-US" sz="2800" smtClean="0"/>
              <a:t>Most </a:t>
            </a:r>
            <a:r>
              <a:rPr lang="en-US" sz="3600" b="1" smtClean="0"/>
              <a:t>effective</a:t>
            </a:r>
            <a:r>
              <a:rPr lang="en-US" sz="2800" smtClean="0"/>
              <a:t> solution</a:t>
            </a:r>
          </a:p>
          <a:p>
            <a:pPr lvl="1"/>
            <a:endParaRPr lang="en-US" sz="2400" smtClean="0"/>
          </a:p>
          <a:p>
            <a:pPr>
              <a:buFont typeface="Wingdings 2" pitchFamily="18" charset="2"/>
              <a:buNone/>
            </a:pPr>
            <a:endParaRPr lang="en-US" sz="2800" i="1" smtClean="0"/>
          </a:p>
        </p:txBody>
      </p:sp>
      <p:graphicFrame>
        <p:nvGraphicFramePr>
          <p:cNvPr id="156738" name="Group 66"/>
          <p:cNvGraphicFramePr>
            <a:graphicFrameLocks noGrp="1"/>
          </p:cNvGraphicFramePr>
          <p:nvPr>
            <p:ph sz="half" idx="4294967295"/>
          </p:nvPr>
        </p:nvGraphicFramePr>
        <p:xfrm>
          <a:off x="304800" y="2057400"/>
          <a:ext cx="8382000" cy="4663440"/>
        </p:xfrm>
        <a:graphic>
          <a:graphicData uri="http://schemas.openxmlformats.org/drawingml/2006/table">
            <a:tbl>
              <a:tblPr/>
              <a:tblGrid>
                <a:gridCol w="4267200"/>
                <a:gridCol w="2057400"/>
                <a:gridCol w="2057400"/>
              </a:tblGrid>
              <a:tr h="609600">
                <a:tc>
                  <a:txBody>
                    <a:bodyPr/>
                    <a:lstStyle/>
                    <a:p>
                      <a:pPr marL="119063" marR="0" lvl="0" indent="0" algn="l"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endParaRPr kumimoji="0" lang="en-US" sz="2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1" i="0" u="none" strike="noStrike" cap="none" normalizeH="0" baseline="0" smtClean="0">
                          <a:ln>
                            <a:noFill/>
                          </a:ln>
                          <a:solidFill>
                            <a:schemeClr val="bg1"/>
                          </a:solidFill>
                          <a:effectLst/>
                          <a:latin typeface="Calibri" pitchFamily="34" charset="0"/>
                        </a:rPr>
                        <a:t>Morae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D398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1" i="0" u="none" strike="noStrike" cap="none" normalizeH="0" baseline="0" smtClean="0">
                          <a:ln>
                            <a:noFill/>
                          </a:ln>
                          <a:solidFill>
                            <a:schemeClr val="bg1"/>
                          </a:solidFill>
                          <a:effectLst/>
                          <a:latin typeface="Calibri" pitchFamily="34" charset="0"/>
                        </a:rPr>
                        <a:t>Traditional Lab</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09600">
                <a:tc>
                  <a:txBody>
                    <a:bodyPr/>
                    <a:lstStyle/>
                    <a:p>
                      <a:pPr marL="119063" marR="0" lvl="0" indent="0" algn="l"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Quality of screen recording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Perfect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D398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Fuzzy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09600">
                <a:tc>
                  <a:txBody>
                    <a:bodyPr/>
                    <a:lstStyle/>
                    <a:p>
                      <a:pPr marL="119063" marR="0" lvl="0" indent="0" algn="l"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Portability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Yes</a:t>
                      </a:r>
                    </a:p>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000" b="0" i="0" u="none" strike="noStrike" cap="none" normalizeH="0" baseline="0" smtClean="0">
                          <a:ln>
                            <a:noFill/>
                          </a:ln>
                          <a:solidFill>
                            <a:schemeClr val="bg1"/>
                          </a:solidFill>
                          <a:effectLst/>
                          <a:latin typeface="Calibri" pitchFamily="34" charset="0"/>
                        </a:rPr>
                        <a:t>(with Laptop)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D398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No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09600">
                <a:tc>
                  <a:txBody>
                    <a:bodyPr/>
                    <a:lstStyle/>
                    <a:p>
                      <a:pPr marL="119063" marR="0" lvl="0" indent="0" algn="l"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Remote observation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Yes </a:t>
                      </a:r>
                    </a:p>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000" b="0" i="0" u="none" strike="noStrike" cap="none" normalizeH="0" baseline="0" smtClean="0">
                          <a:ln>
                            <a:noFill/>
                          </a:ln>
                          <a:solidFill>
                            <a:schemeClr val="bg1"/>
                          </a:solidFill>
                          <a:effectLst/>
                          <a:latin typeface="Calibri" pitchFamily="34" charset="0"/>
                        </a:rPr>
                        <a:t>(LAN, VPN)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D398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No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39738">
                <a:tc>
                  <a:txBody>
                    <a:bodyPr/>
                    <a:lstStyle/>
                    <a:p>
                      <a:pPr marL="119063" marR="0" lvl="0" indent="0" algn="l"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Integrated notes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Yes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D398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No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715963">
                <a:tc>
                  <a:txBody>
                    <a:bodyPr/>
                    <a:lstStyle/>
                    <a:p>
                      <a:pPr marL="119063" marR="0" lvl="0" indent="0" algn="l"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Measure standard usability metrics automatically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Yes</a:t>
                      </a:r>
                      <a:endParaRPr kumimoji="0" lang="en-US" sz="20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D398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No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5" name="Rectangle 2"/>
          <p:cNvSpPr txBox="1">
            <a:spLocks/>
          </p:cNvSpPr>
          <p:nvPr/>
        </p:nvSpPr>
        <p:spPr bwMode="auto">
          <a:xfrm>
            <a:off x="457200" y="152400"/>
            <a:ext cx="8229600" cy="1250950"/>
          </a:xfrm>
          <a:prstGeom prst="rect">
            <a:avLst/>
          </a:prstGeom>
        </p:spPr>
        <p:txBody>
          <a:bodyPr vert="horz" wrap="square" lIns="91440" tIns="45720" rIns="45720" bIns="45720" numCol="1" rtlCol="0" anchor="ctr" anchorCtr="0" compatLnSpc="1">
            <a:prstTxWarp prst="textNoShape">
              <a:avLst/>
            </a:prstTxWarp>
            <a:normAutofit/>
            <a:scene3d>
              <a:camera prst="orthographicFront"/>
              <a:lightRig rig="threePt" dir="t">
                <a:rot lat="0" lon="0" rev="4800000"/>
              </a:lightRig>
            </a:scene3d>
            <a:sp3d prstMaterial="matte">
              <a:bevelT w="50800" h="10160"/>
            </a:sp3d>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500" b="1" i="0" u="none" strike="noStrike" kern="1200" cap="none" spc="50" normalizeH="0" baseline="0" noProof="0" smtClean="0">
                <a:ln>
                  <a:noFill/>
                </a:ln>
                <a:solidFill>
                  <a:srgbClr val="FFC000"/>
                </a:solidFill>
                <a:effectLst/>
                <a:uLnTx/>
                <a:uFillTx/>
                <a:latin typeface="+mj-lt"/>
                <a:ea typeface="+mj-ea"/>
                <a:cs typeface="+mj-cs"/>
              </a:rPr>
              <a:t>Why Morae</a:t>
            </a:r>
            <a:endParaRPr kumimoji="0" lang="en-US" sz="4500" b="1" i="0" u="none" strike="noStrike" kern="1200" cap="none" spc="50" normalizeH="0" baseline="0" noProof="0" dirty="0">
              <a:ln>
                <a:noFill/>
              </a:ln>
              <a:solidFill>
                <a:srgbClr val="FFC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3"/>
          <p:cNvSpPr>
            <a:spLocks noGrp="1"/>
          </p:cNvSpPr>
          <p:nvPr>
            <p:ph type="body" sz="half" idx="4294967295"/>
          </p:nvPr>
        </p:nvSpPr>
        <p:spPr bwMode="auto">
          <a:xfrm>
            <a:off x="457200" y="1266825"/>
            <a:ext cx="8458200" cy="3810000"/>
          </a:xfrm>
          <a:noFill/>
        </p:spPr>
        <p:txBody>
          <a:bodyPr wrap="square" tIns="45720" rIns="91440" bIns="45720" numCol="1" anchor="t" anchorCtr="0" compatLnSpc="1">
            <a:prstTxWarp prst="textNoShape">
              <a:avLst/>
            </a:prstTxWarp>
          </a:bodyPr>
          <a:lstStyle/>
          <a:p>
            <a:r>
              <a:rPr lang="en-US" sz="2800" smtClean="0"/>
              <a:t>Most </a:t>
            </a:r>
            <a:r>
              <a:rPr lang="en-US" sz="3600" b="1" smtClean="0"/>
              <a:t>affordable</a:t>
            </a:r>
            <a:r>
              <a:rPr lang="en-US" sz="2800" smtClean="0"/>
              <a:t> solution</a:t>
            </a:r>
          </a:p>
          <a:p>
            <a:pPr lvl="1"/>
            <a:endParaRPr lang="en-US" sz="2400" smtClean="0"/>
          </a:p>
          <a:p>
            <a:pPr>
              <a:buFont typeface="Wingdings 2" pitchFamily="18" charset="2"/>
              <a:buNone/>
            </a:pPr>
            <a:endParaRPr lang="en-US" sz="2800" i="1" smtClean="0"/>
          </a:p>
        </p:txBody>
      </p:sp>
      <p:graphicFrame>
        <p:nvGraphicFramePr>
          <p:cNvPr id="158786" name="Group 66"/>
          <p:cNvGraphicFramePr>
            <a:graphicFrameLocks noGrp="1"/>
          </p:cNvGraphicFramePr>
          <p:nvPr>
            <p:ph sz="half" idx="4294967295"/>
          </p:nvPr>
        </p:nvGraphicFramePr>
        <p:xfrm>
          <a:off x="304800" y="2286000"/>
          <a:ext cx="8534400" cy="4384361"/>
        </p:xfrm>
        <a:graphic>
          <a:graphicData uri="http://schemas.openxmlformats.org/drawingml/2006/table">
            <a:tbl>
              <a:tblPr/>
              <a:tblGrid>
                <a:gridCol w="3124200"/>
                <a:gridCol w="2590800"/>
                <a:gridCol w="2819400"/>
              </a:tblGrid>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endParaRPr kumimoji="0" lang="en-US" sz="2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1" i="0" u="none" strike="noStrike" cap="none" normalizeH="0" baseline="0" smtClean="0">
                          <a:ln>
                            <a:noFill/>
                          </a:ln>
                          <a:solidFill>
                            <a:schemeClr val="bg1"/>
                          </a:solidFill>
                          <a:effectLst/>
                          <a:latin typeface="Calibri" pitchFamily="34" charset="0"/>
                        </a:rPr>
                        <a:t>Morae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1" i="0" u="none" strike="noStrike" cap="none" normalizeH="0" baseline="0" smtClean="0">
                          <a:ln>
                            <a:noFill/>
                          </a:ln>
                          <a:solidFill>
                            <a:schemeClr val="bg1"/>
                          </a:solidFill>
                          <a:effectLst/>
                          <a:latin typeface="Calibri" pitchFamily="34" charset="0"/>
                        </a:rPr>
                        <a:t>Traditional Lab</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Scan Converter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Not Needed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$2,000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Video Mixer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Not Needed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$2,000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Multiple VCRs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Not Needed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$1,000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Editing equipment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Not Needed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$2,000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762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Camera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$99 (Web Cam)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$1,000 (Security)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Software License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$1,495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N/A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3200" b="1" i="0" u="none" strike="noStrike" cap="none" normalizeH="0" baseline="0" smtClean="0">
                          <a:ln>
                            <a:noFill/>
                          </a:ln>
                          <a:solidFill>
                            <a:schemeClr val="bg1"/>
                          </a:solidFill>
                          <a:effectLst/>
                          <a:latin typeface="Calibri" pitchFamily="34" charset="0"/>
                        </a:rPr>
                        <a:t>Total Cost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3200" b="1" i="0" u="none" strike="noStrike" cap="none" normalizeH="0" baseline="0" smtClean="0">
                          <a:ln>
                            <a:noFill/>
                          </a:ln>
                          <a:solidFill>
                            <a:schemeClr val="bg1"/>
                          </a:solidFill>
                          <a:effectLst/>
                          <a:latin typeface="Calibri" pitchFamily="34" charset="0"/>
                        </a:rPr>
                        <a:t>$1,594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3200" b="1" i="0" u="none" strike="noStrike" cap="none" normalizeH="0" baseline="0" smtClean="0">
                          <a:ln>
                            <a:noFill/>
                          </a:ln>
                          <a:solidFill>
                            <a:schemeClr val="bg1"/>
                          </a:solidFill>
                          <a:effectLst/>
                          <a:latin typeface="Calibri" pitchFamily="34" charset="0"/>
                        </a:rPr>
                        <a:t>$8,000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5" name="Rectangle 2"/>
          <p:cNvSpPr txBox="1">
            <a:spLocks/>
          </p:cNvSpPr>
          <p:nvPr/>
        </p:nvSpPr>
        <p:spPr bwMode="auto">
          <a:xfrm>
            <a:off x="457200" y="152400"/>
            <a:ext cx="8229600" cy="1250950"/>
          </a:xfrm>
          <a:prstGeom prst="rect">
            <a:avLst/>
          </a:prstGeom>
        </p:spPr>
        <p:txBody>
          <a:bodyPr vert="horz" wrap="square" lIns="91440" tIns="45720" rIns="45720" bIns="45720" numCol="1" rtlCol="0" anchor="ctr" anchorCtr="0" compatLnSpc="1">
            <a:prstTxWarp prst="textNoShape">
              <a:avLst/>
            </a:prstTxWarp>
            <a:normAutofit/>
            <a:scene3d>
              <a:camera prst="orthographicFront"/>
              <a:lightRig rig="threePt" dir="t">
                <a:rot lat="0" lon="0" rev="4800000"/>
              </a:lightRig>
            </a:scene3d>
            <a:sp3d prstMaterial="matte">
              <a:bevelT w="50800" h="10160"/>
            </a:sp3d>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500" b="1" i="0" u="none" strike="noStrike" kern="1200" cap="none" spc="50" normalizeH="0" baseline="0" noProof="0" smtClean="0">
                <a:ln>
                  <a:noFill/>
                </a:ln>
                <a:solidFill>
                  <a:srgbClr val="FFC000"/>
                </a:solidFill>
                <a:effectLst/>
                <a:uLnTx/>
                <a:uFillTx/>
                <a:latin typeface="+mj-lt"/>
                <a:ea typeface="+mj-ea"/>
                <a:cs typeface="+mj-cs"/>
              </a:rPr>
              <a:t>Why Morae</a:t>
            </a:r>
            <a:endParaRPr kumimoji="0" lang="en-US" sz="4500" b="1" i="0" u="none" strike="noStrike" kern="1200" cap="none" spc="50" normalizeH="0" baseline="0" noProof="0" dirty="0">
              <a:ln>
                <a:noFill/>
              </a:ln>
              <a:solidFill>
                <a:srgbClr val="FFC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3"/>
          <p:cNvSpPr>
            <a:spLocks noGrp="1"/>
          </p:cNvSpPr>
          <p:nvPr>
            <p:ph type="body" sz="half" idx="4294967295"/>
          </p:nvPr>
        </p:nvSpPr>
        <p:spPr bwMode="auto">
          <a:xfrm>
            <a:off x="457200" y="1266825"/>
            <a:ext cx="8458200" cy="3810000"/>
          </a:xfrm>
          <a:noFill/>
        </p:spPr>
        <p:txBody>
          <a:bodyPr wrap="square" tIns="45720" rIns="91440" bIns="45720" numCol="1" anchor="t" anchorCtr="0" compatLnSpc="1">
            <a:prstTxWarp prst="textNoShape">
              <a:avLst/>
            </a:prstTxWarp>
          </a:bodyPr>
          <a:lstStyle/>
          <a:p>
            <a:r>
              <a:rPr lang="en-US" sz="2800" smtClean="0"/>
              <a:t>Most </a:t>
            </a:r>
            <a:r>
              <a:rPr lang="en-US" sz="3600" b="1" smtClean="0"/>
              <a:t>affordable</a:t>
            </a:r>
            <a:r>
              <a:rPr lang="en-US" sz="2800" smtClean="0"/>
              <a:t> solution</a:t>
            </a:r>
          </a:p>
          <a:p>
            <a:pPr lvl="1"/>
            <a:endParaRPr lang="en-US" sz="2400" smtClean="0"/>
          </a:p>
          <a:p>
            <a:pPr>
              <a:buFont typeface="Wingdings 2" pitchFamily="18" charset="2"/>
              <a:buNone/>
            </a:pPr>
            <a:endParaRPr lang="en-US" sz="2800" i="1" smtClean="0"/>
          </a:p>
        </p:txBody>
      </p:sp>
      <p:graphicFrame>
        <p:nvGraphicFramePr>
          <p:cNvPr id="251946" name="Group 42"/>
          <p:cNvGraphicFramePr>
            <a:graphicFrameLocks noGrp="1"/>
          </p:cNvGraphicFramePr>
          <p:nvPr>
            <p:ph sz="half" idx="4294967295"/>
          </p:nvPr>
        </p:nvGraphicFramePr>
        <p:xfrm>
          <a:off x="304800" y="2286000"/>
          <a:ext cx="8534400" cy="2690815"/>
        </p:xfrm>
        <a:graphic>
          <a:graphicData uri="http://schemas.openxmlformats.org/drawingml/2006/table">
            <a:tbl>
              <a:tblPr/>
              <a:tblGrid>
                <a:gridCol w="3124200"/>
                <a:gridCol w="2590800"/>
                <a:gridCol w="2819400"/>
              </a:tblGrid>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endParaRPr kumimoji="0" lang="en-US" sz="2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1" i="0" u="none" strike="noStrike" cap="none" normalizeH="0" baseline="0" smtClean="0">
                          <a:ln>
                            <a:noFill/>
                          </a:ln>
                          <a:solidFill>
                            <a:schemeClr val="bg1"/>
                          </a:solidFill>
                          <a:effectLst/>
                          <a:latin typeface="Calibri" pitchFamily="34" charset="0"/>
                        </a:rPr>
                        <a:t>Morae License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1" i="0" u="none" strike="noStrike" cap="none" normalizeH="0" baseline="0" smtClean="0">
                          <a:ln>
                            <a:noFill/>
                          </a:ln>
                          <a:solidFill>
                            <a:schemeClr val="bg1"/>
                          </a:solidFill>
                          <a:effectLst/>
                          <a:latin typeface="Calibri" pitchFamily="34" charset="0"/>
                        </a:rPr>
                        <a:t>Lab Rental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Cost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$1,495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$1,250/day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Analysis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Included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Extra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Highlights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Included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Extra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38163">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Location of testing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Anywhere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gradFill rotWithShape="1">
                      <a:gsLst>
                        <a:gs pos="0">
                          <a:schemeClr val="accent1">
                            <a:alpha val="70000"/>
                          </a:schemeClr>
                        </a:gs>
                        <a:gs pos="100000">
                          <a:srgbClr val="CA9200">
                            <a:alpha val="70000"/>
                          </a:srgbClr>
                        </a:gs>
                      </a:gsLst>
                      <a:lin ang="5400000" scaled="1"/>
                    </a:gradFill>
                  </a:tcPr>
                </a:tc>
                <a:tc>
                  <a:txBody>
                    <a:bodyPr/>
                    <a:lstStyle/>
                    <a:p>
                      <a:pPr marL="119063" marR="0" lvl="0" indent="0" algn="ctr" defTabSz="914400" rtl="0" eaLnBrk="0" fontAlgn="base" latinLnBrk="0" hangingPunct="0">
                        <a:lnSpc>
                          <a:spcPct val="100000"/>
                        </a:lnSpc>
                        <a:spcBef>
                          <a:spcPct val="0"/>
                        </a:spcBef>
                        <a:spcAft>
                          <a:spcPct val="0"/>
                        </a:spcAft>
                        <a:buClr>
                          <a:schemeClr val="accent1"/>
                        </a:buClr>
                        <a:buSzPct val="80000"/>
                        <a:buFont typeface="Wingdings 2" pitchFamily="18" charset="2"/>
                        <a:buNone/>
                        <a:tabLst/>
                      </a:pPr>
                      <a:r>
                        <a:rPr kumimoji="0" lang="en-US" sz="2800" b="0" i="0" u="none" strike="noStrike" cap="none" normalizeH="0" baseline="0" smtClean="0">
                          <a:ln>
                            <a:noFill/>
                          </a:ln>
                          <a:solidFill>
                            <a:schemeClr val="bg1"/>
                          </a:solidFill>
                          <a:effectLst/>
                          <a:latin typeface="Calibri" pitchFamily="34" charset="0"/>
                        </a:rPr>
                        <a:t>Limited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5" name="Rectangle 2"/>
          <p:cNvSpPr txBox="1">
            <a:spLocks/>
          </p:cNvSpPr>
          <p:nvPr/>
        </p:nvSpPr>
        <p:spPr bwMode="auto">
          <a:xfrm>
            <a:off x="457200" y="152400"/>
            <a:ext cx="8229600" cy="1250950"/>
          </a:xfrm>
          <a:prstGeom prst="rect">
            <a:avLst/>
          </a:prstGeom>
        </p:spPr>
        <p:txBody>
          <a:bodyPr vert="horz" wrap="square" lIns="91440" tIns="45720" rIns="45720" bIns="45720" numCol="1" rtlCol="0" anchor="ctr" anchorCtr="0" compatLnSpc="1">
            <a:prstTxWarp prst="textNoShape">
              <a:avLst/>
            </a:prstTxWarp>
            <a:normAutofit/>
            <a:scene3d>
              <a:camera prst="orthographicFront"/>
              <a:lightRig rig="threePt" dir="t">
                <a:rot lat="0" lon="0" rev="4800000"/>
              </a:lightRig>
            </a:scene3d>
            <a:sp3d prstMaterial="matte">
              <a:bevelT w="50800" h="10160"/>
            </a:sp3d>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500" b="1" i="0" u="none" strike="noStrike" kern="1200" cap="none" spc="50" normalizeH="0" baseline="0" noProof="0" smtClean="0">
                <a:ln>
                  <a:noFill/>
                </a:ln>
                <a:solidFill>
                  <a:srgbClr val="FFC000"/>
                </a:solidFill>
                <a:effectLst/>
                <a:uLnTx/>
                <a:uFillTx/>
                <a:latin typeface="+mj-lt"/>
                <a:ea typeface="+mj-ea"/>
                <a:cs typeface="+mj-cs"/>
              </a:rPr>
              <a:t>Why Morae</a:t>
            </a:r>
            <a:endParaRPr kumimoji="0" lang="en-US" sz="4500" b="1" i="0" u="none" strike="noStrike" kern="1200" cap="none" spc="50" normalizeH="0" baseline="0" noProof="0" dirty="0">
              <a:ln>
                <a:noFill/>
              </a:ln>
              <a:solidFill>
                <a:srgbClr val="FFC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457200" y="152400"/>
            <a:ext cx="8229600" cy="1251062"/>
          </a:xfrm>
        </p:spPr>
        <p:txBody>
          <a:bodyPr/>
          <a:lstStyle/>
          <a:p>
            <a:pPr eaLnBrk="1" fontAlgn="auto" hangingPunct="1">
              <a:spcAft>
                <a:spcPts val="0"/>
              </a:spcAft>
              <a:defRPr/>
            </a:pPr>
            <a:r>
              <a:rPr lang="en-US" kern="1200" spc="50" dirty="0">
                <a:solidFill>
                  <a:srgbClr val="FFC000"/>
                </a:solidFill>
              </a:rPr>
              <a:t>It’s Just Easier</a:t>
            </a:r>
          </a:p>
        </p:txBody>
      </p:sp>
      <p:sp>
        <p:nvSpPr>
          <p:cNvPr id="115714" name="Rectangle 3"/>
          <p:cNvSpPr>
            <a:spLocks noGrp="1" noChangeArrowheads="1"/>
          </p:cNvSpPr>
          <p:nvPr>
            <p:ph type="body" idx="4294967295"/>
          </p:nvPr>
        </p:nvSpPr>
        <p:spPr bwMode="auto">
          <a:xfrm>
            <a:off x="304800" y="1143000"/>
            <a:ext cx="8497888" cy="2971800"/>
          </a:xfrm>
          <a:noFill/>
        </p:spPr>
        <p:txBody>
          <a:bodyPr wrap="square" tIns="45720" rIns="91440" bIns="45720" numCol="1" anchor="t" anchorCtr="0" compatLnSpc="1">
            <a:prstTxWarp prst="textNoShape">
              <a:avLst/>
            </a:prstTxWarp>
          </a:bodyPr>
          <a:lstStyle/>
          <a:p>
            <a:pPr lvl="1" eaLnBrk="1" hangingPunct="1"/>
            <a:endParaRPr lang="en-US" sz="3200" smtClean="0"/>
          </a:p>
          <a:p>
            <a:pPr lvl="1" eaLnBrk="1" hangingPunct="1"/>
            <a:endParaRPr lang="en-US" sz="3200" smtClean="0"/>
          </a:p>
          <a:p>
            <a:pPr lvl="2" eaLnBrk="1" hangingPunct="1"/>
            <a:endParaRPr lang="en-US" sz="2600" smtClean="0"/>
          </a:p>
          <a:p>
            <a:pPr lvl="1" eaLnBrk="1" hangingPunct="1"/>
            <a:endParaRPr lang="en-US" sz="3000" smtClean="0">
              <a:hlinkClick r:id="rId3" action="ppaction://hlinkfile"/>
            </a:endParaRPr>
          </a:p>
        </p:txBody>
      </p:sp>
      <p:sp>
        <p:nvSpPr>
          <p:cNvPr id="115715" name="Rectangle 3"/>
          <p:cNvSpPr>
            <a:spLocks noChangeArrowheads="1"/>
          </p:cNvSpPr>
          <p:nvPr/>
        </p:nvSpPr>
        <p:spPr bwMode="auto">
          <a:xfrm>
            <a:off x="304800" y="1143000"/>
            <a:ext cx="8382000" cy="5410200"/>
          </a:xfrm>
          <a:prstGeom prst="rect">
            <a:avLst/>
          </a:prstGeom>
          <a:noFill/>
          <a:ln w="9525">
            <a:noFill/>
            <a:miter lim="800000"/>
            <a:headEnd/>
            <a:tailEnd/>
          </a:ln>
        </p:spPr>
        <p:txBody>
          <a:bodyPr/>
          <a:lstStyle/>
          <a:p>
            <a:pPr marL="730250" lvl="1" indent="-273050" eaLnBrk="0" hangingPunct="0">
              <a:spcBef>
                <a:spcPct val="20000"/>
              </a:spcBef>
              <a:buClr>
                <a:schemeClr val="accent2"/>
              </a:buClr>
              <a:buSzPct val="90000"/>
              <a:buFont typeface="Wingdings" pitchFamily="2" charset="2"/>
              <a:buNone/>
            </a:pPr>
            <a:r>
              <a:rPr lang="en-US" sz="2800">
                <a:solidFill>
                  <a:schemeClr val="bg1"/>
                </a:solidFill>
                <a:latin typeface="Calibri" pitchFamily="34" charset="0"/>
              </a:rPr>
              <a:t/>
            </a:r>
            <a:br>
              <a:rPr lang="en-US" sz="2800">
                <a:solidFill>
                  <a:schemeClr val="bg1"/>
                </a:solidFill>
                <a:latin typeface="Calibri" pitchFamily="34" charset="0"/>
              </a:rPr>
            </a:br>
            <a:r>
              <a:rPr lang="en-US" sz="2800">
                <a:solidFill>
                  <a:schemeClr val="bg1"/>
                </a:solidFill>
                <a:latin typeface="Calibri" pitchFamily="34" charset="0"/>
              </a:rPr>
              <a:t>"</a:t>
            </a:r>
            <a:r>
              <a:rPr lang="en-US" sz="2000">
                <a:solidFill>
                  <a:schemeClr val="bg1"/>
                </a:solidFill>
                <a:latin typeface="Calibri" pitchFamily="34" charset="0"/>
              </a:rPr>
              <a:t>Successful</a:t>
            </a:r>
            <a:r>
              <a:rPr lang="en-US" sz="2800">
                <a:solidFill>
                  <a:schemeClr val="bg1"/>
                </a:solidFill>
                <a:latin typeface="Calibri" pitchFamily="34" charset="0"/>
              </a:rPr>
              <a:t> </a:t>
            </a:r>
            <a:r>
              <a:rPr lang="en-US" sz="3600" b="1">
                <a:solidFill>
                  <a:schemeClr val="bg1"/>
                </a:solidFill>
                <a:latin typeface="Calibri" pitchFamily="34" charset="0"/>
              </a:rPr>
              <a:t>user experiences</a:t>
            </a:r>
            <a:r>
              <a:rPr lang="en-US" sz="2800" b="1">
                <a:solidFill>
                  <a:schemeClr val="bg1"/>
                </a:solidFill>
                <a:latin typeface="Calibri" pitchFamily="34" charset="0"/>
              </a:rPr>
              <a:t> </a:t>
            </a:r>
            <a:r>
              <a:rPr lang="en-US" sz="2800">
                <a:solidFill>
                  <a:schemeClr val="bg1"/>
                </a:solidFill>
                <a:latin typeface="Calibri" pitchFamily="34" charset="0"/>
              </a:rPr>
              <a:t>deliver a firm's value proposition -- the </a:t>
            </a:r>
            <a:r>
              <a:rPr lang="en-US" sz="3600" b="1">
                <a:solidFill>
                  <a:schemeClr val="bg1"/>
                </a:solidFill>
                <a:latin typeface="Calibri" pitchFamily="34" charset="0"/>
              </a:rPr>
              <a:t>brand promise</a:t>
            </a:r>
            <a:r>
              <a:rPr lang="en-US" sz="2800" b="1">
                <a:solidFill>
                  <a:schemeClr val="bg1"/>
                </a:solidFill>
                <a:latin typeface="Calibri" pitchFamily="34" charset="0"/>
              </a:rPr>
              <a:t> </a:t>
            </a:r>
            <a:r>
              <a:rPr lang="en-US" sz="2800">
                <a:solidFill>
                  <a:schemeClr val="bg1"/>
                </a:solidFill>
                <a:latin typeface="Calibri" pitchFamily="34" charset="0"/>
              </a:rPr>
              <a:t>– to customers in the </a:t>
            </a:r>
            <a:r>
              <a:rPr lang="en-US" sz="3600" b="1">
                <a:solidFill>
                  <a:schemeClr val="bg1"/>
                </a:solidFill>
                <a:latin typeface="Calibri" pitchFamily="34" charset="0"/>
              </a:rPr>
              <a:t>most effective</a:t>
            </a:r>
            <a:r>
              <a:rPr lang="en-US" sz="2800">
                <a:solidFill>
                  <a:schemeClr val="bg1"/>
                </a:solidFill>
                <a:latin typeface="Calibri" pitchFamily="34" charset="0"/>
              </a:rPr>
              <a:t> and </a:t>
            </a:r>
            <a:r>
              <a:rPr lang="en-US" sz="3600" b="1">
                <a:solidFill>
                  <a:schemeClr val="bg1"/>
                </a:solidFill>
                <a:latin typeface="Calibri" pitchFamily="34" charset="0"/>
              </a:rPr>
              <a:t>appropriate way</a:t>
            </a:r>
            <a:r>
              <a:rPr lang="en-US" sz="2800">
                <a:solidFill>
                  <a:schemeClr val="bg1"/>
                </a:solidFill>
                <a:latin typeface="Calibri" pitchFamily="34" charset="0"/>
              </a:rPr>
              <a:t>.”</a:t>
            </a:r>
          </a:p>
          <a:p>
            <a:pPr marL="730250" lvl="1" indent="-273050" eaLnBrk="0" hangingPunct="0">
              <a:spcBef>
                <a:spcPct val="20000"/>
              </a:spcBef>
              <a:buClr>
                <a:schemeClr val="accent2"/>
              </a:buClr>
              <a:buSzPct val="90000"/>
              <a:buFont typeface="Wingdings" pitchFamily="2" charset="2"/>
              <a:buNone/>
            </a:pPr>
            <a:r>
              <a:rPr lang="en-US" sz="2800">
                <a:solidFill>
                  <a:schemeClr val="bg1"/>
                </a:solidFill>
                <a:latin typeface="Calibri" pitchFamily="34" charset="0"/>
              </a:rPr>
              <a:t>	- </a:t>
            </a:r>
            <a:r>
              <a:rPr lang="en-US" sz="2000">
                <a:solidFill>
                  <a:schemeClr val="bg1"/>
                </a:solidFill>
                <a:latin typeface="Calibri" pitchFamily="34" charset="0"/>
              </a:rPr>
              <a:t>Karen Donoghue // Built for Use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3"/>
          <p:cNvSpPr>
            <a:spLocks noGrp="1" noChangeArrowheads="1"/>
          </p:cNvSpPr>
          <p:nvPr>
            <p:ph type="body" idx="4294967295"/>
          </p:nvPr>
        </p:nvSpPr>
        <p:spPr bwMode="auto">
          <a:xfrm>
            <a:off x="304800" y="1143000"/>
            <a:ext cx="8497888" cy="4724400"/>
          </a:xfrm>
          <a:noFill/>
        </p:spPr>
        <p:txBody>
          <a:bodyPr wrap="square" tIns="45720" rIns="91440" bIns="45720" numCol="1" anchor="t" anchorCtr="0" compatLnSpc="1">
            <a:prstTxWarp prst="textNoShape">
              <a:avLst/>
            </a:prstTxWarp>
          </a:bodyPr>
          <a:lstStyle/>
          <a:p>
            <a:pPr lvl="1" eaLnBrk="1" hangingPunct="1"/>
            <a:endParaRPr lang="en-US" sz="3200" smtClean="0"/>
          </a:p>
          <a:p>
            <a:pPr lvl="1" eaLnBrk="1" hangingPunct="1"/>
            <a:endParaRPr lang="en-US" sz="3200" smtClean="0"/>
          </a:p>
          <a:p>
            <a:pPr lvl="2" eaLnBrk="1" hangingPunct="1"/>
            <a:endParaRPr lang="en-US" sz="2600" smtClean="0"/>
          </a:p>
          <a:p>
            <a:pPr lvl="1" eaLnBrk="1" hangingPunct="1"/>
            <a:endParaRPr lang="en-US" sz="3000" smtClean="0">
              <a:hlinkClick r:id="rId3" action="ppaction://hlinkfile"/>
            </a:endParaRPr>
          </a:p>
        </p:txBody>
      </p:sp>
      <p:sp>
        <p:nvSpPr>
          <p:cNvPr id="153603" name="Rectangle 3"/>
          <p:cNvSpPr>
            <a:spLocks noChangeArrowheads="1"/>
          </p:cNvSpPr>
          <p:nvPr/>
        </p:nvSpPr>
        <p:spPr bwMode="auto">
          <a:xfrm>
            <a:off x="304800" y="1600200"/>
            <a:ext cx="8382000" cy="4724400"/>
          </a:xfrm>
          <a:prstGeom prst="rect">
            <a:avLst/>
          </a:prstGeom>
          <a:noFill/>
          <a:ln w="9525">
            <a:noFill/>
            <a:miter lim="800000"/>
            <a:headEnd/>
            <a:tailEnd/>
          </a:ln>
        </p:spPr>
        <p:txBody>
          <a:bodyPr/>
          <a:lstStyle/>
          <a:p>
            <a:pPr marL="730250" lvl="1" indent="-273050">
              <a:spcBef>
                <a:spcPct val="20000"/>
              </a:spcBef>
              <a:buClr>
                <a:schemeClr val="accent2"/>
              </a:buClr>
              <a:buSzPct val="90000"/>
              <a:buFont typeface="Wingdings" pitchFamily="2" charset="2"/>
              <a:buChar char=""/>
            </a:pPr>
            <a:endParaRPr lang="en-US" sz="3200">
              <a:solidFill>
                <a:schemeClr val="bg1"/>
              </a:solidFill>
              <a:latin typeface="Calibri" pitchFamily="34" charset="0"/>
            </a:endParaRPr>
          </a:p>
          <a:p>
            <a:pPr marL="730250" lvl="1" indent="-273050" algn="ctr" eaLnBrk="0" hangingPunct="0">
              <a:spcBef>
                <a:spcPct val="20000"/>
              </a:spcBef>
              <a:buClr>
                <a:schemeClr val="accent2"/>
              </a:buClr>
              <a:buSzPct val="90000"/>
              <a:buFont typeface="Wingdings" pitchFamily="2" charset="2"/>
              <a:buNone/>
            </a:pPr>
            <a:r>
              <a:rPr lang="en-US" sz="4800">
                <a:solidFill>
                  <a:schemeClr val="bg1"/>
                </a:solidFill>
                <a:latin typeface="Calibri" pitchFamily="34" charset="0"/>
              </a:rPr>
              <a:t>Additional Resources</a:t>
            </a:r>
            <a:endParaRPr lang="en-US">
              <a:solidFill>
                <a:schemeClr val="bg1"/>
              </a:solidFill>
              <a:latin typeface="Calibri" pitchFamily="34" charset="0"/>
            </a:endParaRPr>
          </a:p>
          <a:p>
            <a:pPr marL="730250" lvl="1" indent="-273050">
              <a:spcBef>
                <a:spcPct val="20000"/>
              </a:spcBef>
              <a:buClr>
                <a:schemeClr val="accent2"/>
              </a:buClr>
              <a:buSzPct val="90000"/>
              <a:buFont typeface="Wingdings" pitchFamily="2" charset="2"/>
              <a:buChar char=""/>
            </a:pPr>
            <a:endParaRPr lang="en-US" sz="3000">
              <a:solidFill>
                <a:schemeClr val="bg1"/>
              </a:solidFill>
              <a:latin typeface="Calibri" pitchFamily="34" charset="0"/>
              <a:hlinkClick r:id="rId3" action="ppaction://hlinkfile"/>
            </a:endParaRPr>
          </a:p>
        </p:txBody>
      </p:sp>
      <p:sp>
        <p:nvSpPr>
          <p:cNvPr id="5" name="Rectangle 2"/>
          <p:cNvSpPr txBox="1">
            <a:spLocks noChangeArrowheads="1"/>
          </p:cNvSpPr>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50" normalizeH="0" baseline="0" noProof="0" smtClean="0">
                <a:ln>
                  <a:noFill/>
                </a:ln>
                <a:solidFill>
                  <a:srgbClr val="FFC000"/>
                </a:solidFill>
                <a:effectLst/>
                <a:uLnTx/>
                <a:uFillTx/>
                <a:latin typeface="+mj-lt"/>
                <a:ea typeface="+mj-ea"/>
                <a:cs typeface="+mj-cs"/>
              </a:rPr>
              <a:t>It’s Just Easier</a:t>
            </a:r>
            <a:endParaRPr kumimoji="0" lang="en-US" sz="4500" b="1" i="0" u="none" strike="noStrike" kern="1200" cap="none" spc="50" normalizeH="0" baseline="0" noProof="0" dirty="0">
              <a:ln w="13500">
                <a:solidFill>
                  <a:schemeClr val="accent1">
                    <a:shade val="2500"/>
                    <a:alpha val="6500"/>
                  </a:schemeClr>
                </a:solidFill>
                <a:prstDash val="solid"/>
              </a:ln>
              <a:solidFill>
                <a:schemeClr val="accent1"/>
              </a:solidFill>
              <a:effectLst>
                <a:innerShdw blurRad="50900" dist="38500" dir="13500000">
                  <a:srgbClr val="000000">
                    <a:alpha val="60000"/>
                  </a:srgbClr>
                </a:inn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Text Placeholder 2"/>
          <p:cNvSpPr>
            <a:spLocks noGrp="1"/>
          </p:cNvSpPr>
          <p:nvPr>
            <p:ph type="body" idx="4294967295"/>
          </p:nvPr>
        </p:nvSpPr>
        <p:spPr bwMode="auto">
          <a:xfrm>
            <a:off x="457200" y="1600200"/>
            <a:ext cx="8229600" cy="5257800"/>
          </a:xfrm>
          <a:noFill/>
        </p:spPr>
        <p:txBody>
          <a:bodyPr wrap="square" tIns="45720" rIns="91440" bIns="45720" numCol="1" anchor="t" anchorCtr="0" compatLnSpc="1">
            <a:prstTxWarp prst="textNoShape">
              <a:avLst/>
            </a:prstTxWarp>
          </a:bodyPr>
          <a:lstStyle/>
          <a:p>
            <a:pPr>
              <a:lnSpc>
                <a:spcPct val="80000"/>
              </a:lnSpc>
            </a:pPr>
            <a:r>
              <a:rPr lang="en-US" sz="1800" smtClean="0"/>
              <a:t>Resources</a:t>
            </a:r>
          </a:p>
          <a:p>
            <a:pPr marL="742950" lvl="1" indent="-285750">
              <a:lnSpc>
                <a:spcPct val="80000"/>
              </a:lnSpc>
            </a:pPr>
            <a:r>
              <a:rPr lang="en-US" sz="1600" smtClean="0"/>
              <a:t>Usability Professionals Association (UPA)</a:t>
            </a:r>
          </a:p>
          <a:p>
            <a:pPr marL="1143000" lvl="2">
              <a:lnSpc>
                <a:spcPct val="80000"/>
              </a:lnSpc>
              <a:buClr>
                <a:schemeClr val="accent1"/>
              </a:buClr>
            </a:pPr>
            <a:r>
              <a:rPr lang="en-US" sz="1400" smtClean="0">
                <a:hlinkClick r:id="rId3"/>
              </a:rPr>
              <a:t>http://www.usabilityprofessionals.org/usability_resources/</a:t>
            </a:r>
            <a:r>
              <a:rPr lang="en-US" sz="1400" smtClean="0"/>
              <a:t> </a:t>
            </a:r>
          </a:p>
          <a:p>
            <a:pPr marL="742950" lvl="1" indent="-285750">
              <a:lnSpc>
                <a:spcPct val="80000"/>
              </a:lnSpc>
            </a:pPr>
            <a:endParaRPr lang="en-US" sz="1600" smtClean="0"/>
          </a:p>
          <a:p>
            <a:pPr marL="742950" lvl="1" indent="-285750">
              <a:lnSpc>
                <a:spcPct val="80000"/>
              </a:lnSpc>
            </a:pPr>
            <a:r>
              <a:rPr lang="en-US" sz="1600" smtClean="0"/>
              <a:t>UsabilityNet – European Union funded resources site</a:t>
            </a:r>
          </a:p>
          <a:p>
            <a:pPr marL="1143000" lvl="2">
              <a:lnSpc>
                <a:spcPct val="80000"/>
              </a:lnSpc>
              <a:buClr>
                <a:schemeClr val="accent1"/>
              </a:buClr>
            </a:pPr>
            <a:r>
              <a:rPr lang="en-US" sz="1400" smtClean="0">
                <a:hlinkClick r:id="rId4"/>
              </a:rPr>
              <a:t>www.usabilitynet.org</a:t>
            </a:r>
            <a:endParaRPr lang="en-US" sz="1400" smtClean="0"/>
          </a:p>
          <a:p>
            <a:pPr marL="742950" lvl="1" indent="-285750">
              <a:lnSpc>
                <a:spcPct val="80000"/>
              </a:lnSpc>
            </a:pPr>
            <a:endParaRPr lang="en-US" sz="1600" smtClean="0"/>
          </a:p>
          <a:p>
            <a:pPr marL="742950" lvl="1" indent="-285750">
              <a:lnSpc>
                <a:spcPct val="80000"/>
              </a:lnSpc>
            </a:pPr>
            <a:r>
              <a:rPr lang="en-US" sz="1600" smtClean="0"/>
              <a:t>Book: Cost-Justifying Usability</a:t>
            </a:r>
          </a:p>
          <a:p>
            <a:pPr marL="1143000" lvl="2">
              <a:lnSpc>
                <a:spcPct val="80000"/>
              </a:lnSpc>
              <a:buClr>
                <a:schemeClr val="accent1"/>
              </a:buClr>
            </a:pPr>
            <a:r>
              <a:rPr lang="en-US" sz="1400" smtClean="0">
                <a:hlinkClick r:id="rId5"/>
              </a:rPr>
              <a:t>http://drdeb.vineyard.net/index2.php?loc=7&amp;nloc=2</a:t>
            </a:r>
            <a:r>
              <a:rPr lang="en-US" sz="1400" smtClean="0"/>
              <a:t> </a:t>
            </a:r>
          </a:p>
          <a:p>
            <a:pPr marL="742950" lvl="1" indent="-285750">
              <a:lnSpc>
                <a:spcPct val="80000"/>
              </a:lnSpc>
            </a:pPr>
            <a:endParaRPr lang="en-US" sz="1600" smtClean="0"/>
          </a:p>
          <a:p>
            <a:pPr marL="742950" lvl="1" indent="-285750">
              <a:lnSpc>
                <a:spcPct val="80000"/>
              </a:lnSpc>
            </a:pPr>
            <a:r>
              <a:rPr lang="en-US" sz="1600" smtClean="0"/>
              <a:t>White Paper: Cost benefits evidence and case studies</a:t>
            </a:r>
          </a:p>
          <a:p>
            <a:pPr marL="1143000" lvl="2">
              <a:lnSpc>
                <a:spcPct val="80000"/>
              </a:lnSpc>
              <a:buClr>
                <a:schemeClr val="accent1"/>
              </a:buClr>
            </a:pPr>
            <a:r>
              <a:rPr lang="en-US" sz="1400" smtClean="0">
                <a:hlinkClick r:id="rId6"/>
              </a:rPr>
              <a:t>http://www.usabilitynet.org/papers/Cost_benefits_evidence.pdf</a:t>
            </a:r>
            <a:endParaRPr lang="en-US" sz="1400" smtClean="0"/>
          </a:p>
          <a:p>
            <a:pPr marL="1143000" lvl="2">
              <a:lnSpc>
                <a:spcPct val="80000"/>
              </a:lnSpc>
            </a:pPr>
            <a:endParaRPr lang="en-US" sz="1400" smtClean="0"/>
          </a:p>
          <a:p>
            <a:pPr marL="742950" lvl="1" indent="-285750">
              <a:lnSpc>
                <a:spcPct val="80000"/>
              </a:lnSpc>
            </a:pPr>
            <a:r>
              <a:rPr lang="en-US" sz="1600" smtClean="0"/>
              <a:t>Pioneering a User Experience (UX) Process</a:t>
            </a:r>
          </a:p>
          <a:p>
            <a:pPr marL="1143000" lvl="2">
              <a:lnSpc>
                <a:spcPct val="80000"/>
              </a:lnSpc>
              <a:buClr>
                <a:schemeClr val="accent1"/>
              </a:buClr>
            </a:pPr>
            <a:r>
              <a:rPr lang="en-US" sz="1400" smtClean="0">
                <a:hlinkClick r:id="rId7"/>
              </a:rPr>
              <a:t>http://www.boxesandarrows.com/view/pioneering-a-user</a:t>
            </a:r>
            <a:endParaRPr lang="en-US" sz="1400" smtClean="0"/>
          </a:p>
          <a:p>
            <a:pPr marL="742950" lvl="1" indent="-285750">
              <a:lnSpc>
                <a:spcPct val="80000"/>
              </a:lnSpc>
            </a:pPr>
            <a:endParaRPr lang="en-US" sz="2000" smtClean="0"/>
          </a:p>
          <a:p>
            <a:pPr marL="742950" lvl="1" indent="-285750">
              <a:lnSpc>
                <a:spcPct val="80000"/>
              </a:lnSpc>
            </a:pPr>
            <a:r>
              <a:rPr lang="en-US" sz="1600" smtClean="0"/>
              <a:t>Return on Investment for Usable User-Interface Design: Examples and Statistics</a:t>
            </a:r>
          </a:p>
          <a:p>
            <a:pPr marL="1143000" lvl="2">
              <a:lnSpc>
                <a:spcPct val="80000"/>
              </a:lnSpc>
              <a:buClr>
                <a:schemeClr val="accent1"/>
              </a:buClr>
            </a:pPr>
            <a:r>
              <a:rPr lang="en-US" sz="1400" smtClean="0">
                <a:hlinkClick r:id="rId8"/>
              </a:rPr>
              <a:t>http://www.amanda.com/resources/ROI/AMA_ROIWhitePaper_28Feb02.pdf</a:t>
            </a:r>
            <a:endParaRPr lang="en-US" sz="1400" smtClean="0"/>
          </a:p>
          <a:p>
            <a:pPr marL="1143000" lvl="2">
              <a:lnSpc>
                <a:spcPct val="80000"/>
              </a:lnSpc>
              <a:buFont typeface="Arial" charset="0"/>
              <a:buNone/>
            </a:pPr>
            <a:endParaRPr lang="en-US" sz="1400" smtClean="0"/>
          </a:p>
          <a:p>
            <a:pPr marL="742950" lvl="1" indent="-285750">
              <a:lnSpc>
                <a:spcPct val="80000"/>
              </a:lnSpc>
            </a:pPr>
            <a:r>
              <a:rPr lang="en-US" sz="1600" smtClean="0"/>
              <a:t>Case study presentation from World Usability Day</a:t>
            </a:r>
          </a:p>
          <a:p>
            <a:pPr marL="1143000" lvl="2">
              <a:lnSpc>
                <a:spcPct val="80000"/>
              </a:lnSpc>
              <a:buClr>
                <a:schemeClr val="accent1"/>
              </a:buClr>
            </a:pPr>
            <a:r>
              <a:rPr lang="en-US" sz="1400" smtClean="0">
                <a:hlinkClick r:id="rId9"/>
              </a:rPr>
              <a:t>http://wmsu.org/program.php?id=156</a:t>
            </a:r>
            <a:endParaRPr lang="en-US" sz="1400" smtClean="0"/>
          </a:p>
          <a:p>
            <a:pPr marL="1143000" lvl="2">
              <a:lnSpc>
                <a:spcPct val="80000"/>
              </a:lnSpc>
              <a:buFont typeface="Arial" charset="0"/>
              <a:buNone/>
            </a:pPr>
            <a:endParaRPr lang="en-US" sz="1400" smtClean="0"/>
          </a:p>
          <a:p>
            <a:pPr marL="1143000" lvl="2">
              <a:lnSpc>
                <a:spcPct val="80000"/>
              </a:lnSpc>
              <a:buFont typeface="Arial" charset="0"/>
              <a:buNone/>
            </a:pPr>
            <a:endParaRPr lang="en-US" sz="1400" smtClean="0"/>
          </a:p>
          <a:p>
            <a:pPr marL="742950" lvl="1" indent="-285750">
              <a:lnSpc>
                <a:spcPct val="80000"/>
              </a:lnSpc>
            </a:pPr>
            <a:endParaRPr lang="en-US" sz="1600" smtClean="0"/>
          </a:p>
          <a:p>
            <a:pPr marL="742950" lvl="1" indent="-285750">
              <a:lnSpc>
                <a:spcPct val="80000"/>
              </a:lnSpc>
              <a:buFont typeface="Wingdings" pitchFamily="2" charset="2"/>
              <a:buNone/>
            </a:pPr>
            <a:endParaRPr lang="en-US" sz="1600" smtClean="0"/>
          </a:p>
        </p:txBody>
      </p:sp>
      <p:pic>
        <p:nvPicPr>
          <p:cNvPr id="155650" name="Picture 5" descr="CostJustifyingUsabilityBookImage"/>
          <p:cNvPicPr>
            <a:picLocks noChangeAspect="1" noChangeArrowheads="1"/>
          </p:cNvPicPr>
          <p:nvPr/>
        </p:nvPicPr>
        <p:blipFill>
          <a:blip r:embed="rId10"/>
          <a:srcRect/>
          <a:stretch>
            <a:fillRect/>
          </a:stretch>
        </p:blipFill>
        <p:spPr bwMode="auto">
          <a:xfrm>
            <a:off x="7086600" y="2971800"/>
            <a:ext cx="1600200" cy="1619250"/>
          </a:xfrm>
          <a:prstGeom prst="rect">
            <a:avLst/>
          </a:prstGeom>
          <a:noFill/>
          <a:ln w="9525">
            <a:noFill/>
            <a:miter lim="800000"/>
            <a:headEnd/>
            <a:tailEnd/>
          </a:ln>
        </p:spPr>
      </p:pic>
      <p:sp>
        <p:nvSpPr>
          <p:cNvPr id="5" name="Rectangle 2"/>
          <p:cNvSpPr txBox="1">
            <a:spLocks noChangeArrowheads="1"/>
          </p:cNvSpPr>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50" normalizeH="0" baseline="0" noProof="0" smtClean="0">
                <a:ln>
                  <a:noFill/>
                </a:ln>
                <a:solidFill>
                  <a:srgbClr val="FFC000"/>
                </a:solidFill>
                <a:effectLst/>
                <a:uLnTx/>
                <a:uFillTx/>
                <a:latin typeface="+mj-lt"/>
                <a:ea typeface="+mj-ea"/>
                <a:cs typeface="+mj-cs"/>
              </a:rPr>
              <a:t>It’s Just Easier</a:t>
            </a:r>
            <a:endParaRPr kumimoji="0" lang="en-US" sz="4500" b="1" i="0" u="none" strike="noStrike" kern="1200" cap="none" spc="50" normalizeH="0" baseline="0" noProof="0" dirty="0">
              <a:ln w="13500">
                <a:solidFill>
                  <a:schemeClr val="accent1">
                    <a:shade val="2500"/>
                    <a:alpha val="6500"/>
                  </a:schemeClr>
                </a:solidFill>
                <a:prstDash val="solid"/>
              </a:ln>
              <a:solidFill>
                <a:schemeClr val="accent1"/>
              </a:solidFill>
              <a:effectLst>
                <a:innerShdw blurRad="50900" dist="38500" dir="13500000">
                  <a:srgbClr val="000000">
                    <a:alpha val="60000"/>
                  </a:srgbClr>
                </a:inn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3"/>
          <p:cNvSpPr>
            <a:spLocks noGrp="1"/>
          </p:cNvSpPr>
          <p:nvPr>
            <p:ph type="body" idx="4294967295"/>
          </p:nvPr>
        </p:nvSpPr>
        <p:spPr bwMode="auto">
          <a:noFill/>
        </p:spPr>
        <p:txBody>
          <a:bodyPr wrap="square" tIns="45720" rIns="91440" bIns="45720" numCol="1" anchor="t" anchorCtr="0" compatLnSpc="1">
            <a:prstTxWarp prst="textNoShape">
              <a:avLst/>
            </a:prstTxWarp>
          </a:bodyPr>
          <a:lstStyle/>
          <a:p>
            <a:pPr>
              <a:lnSpc>
                <a:spcPct val="80000"/>
              </a:lnSpc>
            </a:pPr>
            <a:r>
              <a:rPr lang="en-US" sz="2000" smtClean="0"/>
              <a:t>Articles</a:t>
            </a:r>
          </a:p>
          <a:p>
            <a:pPr lvl="1">
              <a:lnSpc>
                <a:spcPct val="80000"/>
              </a:lnSpc>
            </a:pPr>
            <a:r>
              <a:rPr lang="en-US" sz="1800" smtClean="0"/>
              <a:t>Rosenberg, Daniel.  “Introducing the 360° View of UX Management.”  Interactions May + June 2007:  23-24.</a:t>
            </a:r>
            <a:endParaRPr lang="en-US" sz="800" smtClean="0"/>
          </a:p>
          <a:p>
            <a:pPr lvl="1">
              <a:lnSpc>
                <a:spcPct val="80000"/>
              </a:lnSpc>
              <a:buFont typeface="Wingdings" pitchFamily="2" charset="2"/>
              <a:buNone/>
            </a:pPr>
            <a:endParaRPr lang="en-US" sz="1800" smtClean="0"/>
          </a:p>
          <a:p>
            <a:pPr lvl="1">
              <a:lnSpc>
                <a:spcPct val="80000"/>
              </a:lnSpc>
            </a:pPr>
            <a:r>
              <a:rPr lang="en-US" sz="1800" smtClean="0"/>
              <a:t>Rohn, Janice Ann.  “How to Organizationally Embed UX in Your Company.”  Interactions May + June 2007:  25-28.</a:t>
            </a:r>
            <a:endParaRPr lang="en-US" sz="800" smtClean="0"/>
          </a:p>
          <a:p>
            <a:pPr lvl="1">
              <a:lnSpc>
                <a:spcPct val="80000"/>
              </a:lnSpc>
              <a:buFont typeface="Wingdings" pitchFamily="2" charset="2"/>
              <a:buNone/>
            </a:pPr>
            <a:endParaRPr lang="en-US" sz="1800" smtClean="0"/>
          </a:p>
          <a:p>
            <a:pPr lvl="1">
              <a:lnSpc>
                <a:spcPct val="80000"/>
              </a:lnSpc>
            </a:pPr>
            <a:r>
              <a:rPr lang="en-US" sz="1800" smtClean="0"/>
              <a:t>Desmond, Kristin.  “What Makes UX Successful from the Executive Perspective?”  Interactions May + June 2007:  31-33.</a:t>
            </a:r>
            <a:endParaRPr lang="en-US" sz="900" smtClean="0"/>
          </a:p>
          <a:p>
            <a:pPr lvl="1">
              <a:lnSpc>
                <a:spcPct val="80000"/>
              </a:lnSpc>
              <a:buFont typeface="Wingdings" pitchFamily="2" charset="2"/>
              <a:buNone/>
            </a:pPr>
            <a:endParaRPr lang="en-US" sz="1800" smtClean="0"/>
          </a:p>
          <a:p>
            <a:pPr lvl="1">
              <a:lnSpc>
                <a:spcPct val="80000"/>
              </a:lnSpc>
            </a:pPr>
            <a:r>
              <a:rPr lang="en-US" sz="1800" smtClean="0"/>
              <a:t>Sorflaten, John.  “Making the Fuzzy Parts of ROI Clear.”  Interactions November + December 2006:  38-41.</a:t>
            </a:r>
          </a:p>
          <a:p>
            <a:pPr lvl="1">
              <a:lnSpc>
                <a:spcPct val="80000"/>
              </a:lnSpc>
            </a:pPr>
            <a:endParaRPr lang="en-US" sz="1800" smtClean="0"/>
          </a:p>
          <a:p>
            <a:pPr lvl="1">
              <a:lnSpc>
                <a:spcPct val="80000"/>
              </a:lnSpc>
            </a:pPr>
            <a:r>
              <a:rPr lang="en-US" sz="1800" smtClean="0">
                <a:hlinkClick r:id="rId3"/>
              </a:rPr>
              <a:t>http://www.uxmatters.com/MT/archives/000189.php</a:t>
            </a:r>
            <a:endParaRPr lang="en-US" sz="1800" smtClean="0"/>
          </a:p>
          <a:p>
            <a:pPr lvl="1">
              <a:lnSpc>
                <a:spcPct val="80000"/>
              </a:lnSpc>
              <a:buFont typeface="Wingdings" pitchFamily="2" charset="2"/>
              <a:buNone/>
            </a:pPr>
            <a:endParaRPr lang="en-US" sz="1800" smtClean="0"/>
          </a:p>
        </p:txBody>
      </p:sp>
      <p:sp>
        <p:nvSpPr>
          <p:cNvPr id="5" name="Rectangle 2"/>
          <p:cNvSpPr txBox="1">
            <a:spLocks noChangeArrowheads="1"/>
          </p:cNvSpPr>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50" normalizeH="0" baseline="0" noProof="0" smtClean="0">
                <a:ln>
                  <a:noFill/>
                </a:ln>
                <a:solidFill>
                  <a:srgbClr val="FFC000"/>
                </a:solidFill>
                <a:effectLst/>
                <a:uLnTx/>
                <a:uFillTx/>
                <a:latin typeface="+mj-lt"/>
                <a:ea typeface="+mj-ea"/>
                <a:cs typeface="+mj-cs"/>
              </a:rPr>
              <a:t>It’s Just Easier</a:t>
            </a:r>
            <a:endParaRPr kumimoji="0" lang="en-US" sz="4500" b="1" i="0" u="none" strike="noStrike" kern="1200" cap="none" spc="50" normalizeH="0" baseline="0" noProof="0" dirty="0">
              <a:ln w="13500">
                <a:solidFill>
                  <a:schemeClr val="accent1">
                    <a:shade val="2500"/>
                    <a:alpha val="6500"/>
                  </a:schemeClr>
                </a:solidFill>
                <a:prstDash val="solid"/>
              </a:ln>
              <a:solidFill>
                <a:schemeClr val="accent1"/>
              </a:solidFill>
              <a:effectLst>
                <a:innerShdw blurRad="50900" dist="38500" dir="13500000">
                  <a:srgbClr val="000000">
                    <a:alpha val="60000"/>
                  </a:srgbClr>
                </a:inn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3"/>
          <p:cNvSpPr>
            <a:spLocks noGrp="1"/>
          </p:cNvSpPr>
          <p:nvPr>
            <p:ph type="body" idx="4294967295"/>
          </p:nvPr>
        </p:nvSpPr>
        <p:spPr bwMode="auto">
          <a:xfrm>
            <a:off x="457200" y="1600200"/>
            <a:ext cx="8229600" cy="4495800"/>
          </a:xfrm>
          <a:noFill/>
        </p:spPr>
        <p:txBody>
          <a:bodyPr wrap="square" tIns="45720" rIns="91440" bIns="45720" numCol="1" anchor="t" anchorCtr="0" compatLnSpc="1">
            <a:prstTxWarp prst="textNoShape">
              <a:avLst/>
            </a:prstTxWarp>
          </a:bodyPr>
          <a:lstStyle/>
          <a:p>
            <a:pPr>
              <a:buFont typeface="Wingdings 2" pitchFamily="18" charset="2"/>
              <a:buNone/>
            </a:pPr>
            <a:endParaRPr lang="en-US" sz="2800" i="1" smtClean="0"/>
          </a:p>
          <a:p>
            <a:r>
              <a:rPr lang="en-US" sz="3600" smtClean="0"/>
              <a:t>Retaining current customers is </a:t>
            </a:r>
            <a:r>
              <a:rPr lang="en-US" sz="3600" b="1" smtClean="0"/>
              <a:t>6 times less expensive </a:t>
            </a:r>
            <a:r>
              <a:rPr lang="en-US" sz="3600" smtClean="0"/>
              <a:t>than attracting new ones</a:t>
            </a:r>
          </a:p>
          <a:p>
            <a:pPr lvl="1"/>
            <a:r>
              <a:rPr lang="en-US" sz="1400" smtClean="0"/>
              <a:t>Rosenberg and Czepiel, 1984, “A Marketing Approach to Customer Retention”, Journal of Consumer Marketing, Spring, 45-51</a:t>
            </a:r>
          </a:p>
          <a:p>
            <a:endParaRPr lang="en-US" sz="2000" smtClean="0"/>
          </a:p>
          <a:p>
            <a:r>
              <a:rPr lang="en-US" sz="3600" smtClean="0"/>
              <a:t>Reducing customer defections by 5% can </a:t>
            </a:r>
            <a:r>
              <a:rPr lang="en-US" sz="3600" b="1" smtClean="0"/>
              <a:t>boost profits 25 – 85%</a:t>
            </a:r>
          </a:p>
          <a:p>
            <a:pPr lvl="1"/>
            <a:r>
              <a:rPr lang="en-US" sz="1400" smtClean="0"/>
              <a:t>Reicheld and Sasse 1990 “Zero Defections: Quality Comes to Services, Harvard Business Review, 68,105-111</a:t>
            </a:r>
          </a:p>
          <a:p>
            <a:endParaRPr lang="en-US" sz="1600" i="1" smtClean="0"/>
          </a:p>
          <a:p>
            <a:pPr>
              <a:buFont typeface="Wingdings 2" pitchFamily="18" charset="2"/>
              <a:buNone/>
            </a:pPr>
            <a:endParaRPr lang="en-US" sz="4400" i="1" smtClean="0"/>
          </a:p>
        </p:txBody>
      </p:sp>
      <p:sp>
        <p:nvSpPr>
          <p:cNvPr id="4" name="Rectangle 2"/>
          <p:cNvSpPr txBox="1">
            <a:spLocks noChangeArrowheads="1"/>
          </p:cNvSpPr>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50" normalizeH="0" baseline="0" noProof="0" smtClean="0">
                <a:ln>
                  <a:noFill/>
                </a:ln>
                <a:solidFill>
                  <a:srgbClr val="FFC000"/>
                </a:solidFill>
                <a:effectLst/>
                <a:uLnTx/>
                <a:uFillTx/>
                <a:latin typeface="+mj-lt"/>
                <a:ea typeface="+mj-ea"/>
                <a:cs typeface="+mj-cs"/>
              </a:rPr>
              <a:t>It’s Just Easier</a:t>
            </a:r>
            <a:endParaRPr kumimoji="0" lang="en-US" sz="4500" b="1" i="0" u="none" strike="noStrike" kern="1200" cap="none" spc="50" normalizeH="0" baseline="0" noProof="0" dirty="0">
              <a:ln w="13500">
                <a:solidFill>
                  <a:schemeClr val="accent1">
                    <a:shade val="2500"/>
                    <a:alpha val="6500"/>
                  </a:schemeClr>
                </a:solidFill>
                <a:prstDash val="solid"/>
              </a:ln>
              <a:solidFill>
                <a:schemeClr val="accent1"/>
              </a:solidFill>
              <a:effectLst>
                <a:innerShdw blurRad="50900" dist="38500" dir="13500000">
                  <a:srgbClr val="000000">
                    <a:alpha val="60000"/>
                  </a:srgbClr>
                </a:inn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p:cNvSpPr>
          <p:nvPr>
            <p:ph type="title" idx="4294967295"/>
          </p:nvPr>
        </p:nvSpPr>
        <p:spPr bwMode="auto"/>
        <p:txBody>
          <a:bodyPr wrap="square" tIns="45720" bIns="45720" numCol="1" anchorCtr="0" compatLnSpc="1">
            <a:prstTxWarp prst="textNoShape">
              <a:avLst/>
            </a:prstTxWarp>
          </a:bodyPr>
          <a:lstStyle/>
          <a:p>
            <a:pPr>
              <a:defRPr/>
            </a:pPr>
            <a:r>
              <a:rPr lang="en-US" kern="1200" spc="50" dirty="0">
                <a:solidFill>
                  <a:srgbClr val="FFC000"/>
                </a:solidFill>
              </a:rPr>
              <a:t>ROI Statistics</a:t>
            </a:r>
          </a:p>
        </p:txBody>
      </p:sp>
      <p:sp>
        <p:nvSpPr>
          <p:cNvPr id="161794" name="Rectangle 3"/>
          <p:cNvSpPr>
            <a:spLocks noGrp="1"/>
          </p:cNvSpPr>
          <p:nvPr>
            <p:ph type="body" sz="half" idx="4294967295"/>
          </p:nvPr>
        </p:nvSpPr>
        <p:spPr bwMode="auto">
          <a:xfrm>
            <a:off x="457200" y="1600200"/>
            <a:ext cx="8229600" cy="4800600"/>
          </a:xfrm>
          <a:noFill/>
        </p:spPr>
        <p:txBody>
          <a:bodyPr wrap="square" tIns="45720" rIns="91440" bIns="45720" numCol="1" anchor="t" anchorCtr="0" compatLnSpc="1">
            <a:prstTxWarp prst="textNoShape">
              <a:avLst/>
            </a:prstTxWarp>
          </a:bodyPr>
          <a:lstStyle/>
          <a:p>
            <a:pPr>
              <a:lnSpc>
                <a:spcPct val="80000"/>
              </a:lnSpc>
              <a:buFont typeface="Wingdings 2" pitchFamily="18" charset="2"/>
              <a:buNone/>
            </a:pPr>
            <a:endParaRPr lang="en-US" sz="2400" b="1" smtClean="0"/>
          </a:p>
          <a:p>
            <a:pPr>
              <a:lnSpc>
                <a:spcPct val="80000"/>
              </a:lnSpc>
            </a:pPr>
            <a:r>
              <a:rPr lang="en-US" sz="2400" smtClean="0"/>
              <a:t>For every dollar spent acquiring a customer you will spend $100 dollars reacquiring them after they leave because of poor usability or bad customer service</a:t>
            </a:r>
          </a:p>
          <a:p>
            <a:pPr>
              <a:lnSpc>
                <a:spcPct val="80000"/>
              </a:lnSpc>
            </a:pPr>
            <a:endParaRPr lang="en-US" sz="2400" smtClean="0"/>
          </a:p>
          <a:p>
            <a:pPr>
              <a:lnSpc>
                <a:spcPct val="80000"/>
              </a:lnSpc>
            </a:pPr>
            <a:r>
              <a:rPr lang="en-US" sz="2400" smtClean="0"/>
              <a:t>More than 95% of your customers will use less than 5% of the features and functions of your site. Customers will NEVER use about 75% of the functions on your site.</a:t>
            </a:r>
          </a:p>
          <a:p>
            <a:pPr>
              <a:lnSpc>
                <a:spcPct val="80000"/>
              </a:lnSpc>
            </a:pPr>
            <a:endParaRPr lang="en-US" sz="2400" smtClean="0"/>
          </a:p>
          <a:p>
            <a:pPr>
              <a:lnSpc>
                <a:spcPct val="80000"/>
              </a:lnSpc>
            </a:pPr>
            <a:r>
              <a:rPr lang="en-US" sz="2400" smtClean="0"/>
              <a:t>The single largest predictor of call center volume is your web site’s usability. Calls cost an average $22-$30 per call.</a:t>
            </a:r>
          </a:p>
          <a:p>
            <a:pPr>
              <a:lnSpc>
                <a:spcPct val="80000"/>
              </a:lnSpc>
              <a:buFont typeface="Wingdings 2" pitchFamily="18" charset="2"/>
              <a:buNone/>
            </a:pPr>
            <a:endParaRPr lang="en-US" sz="2400" b="1" smtClean="0"/>
          </a:p>
          <a:p>
            <a:pPr>
              <a:lnSpc>
                <a:spcPct val="80000"/>
              </a:lnSpc>
            </a:pPr>
            <a:endParaRPr lang="en-US" sz="2400" b="1"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3"/>
          <p:cNvSpPr>
            <a:spLocks noGrp="1"/>
          </p:cNvSpPr>
          <p:nvPr>
            <p:ph type="body" idx="4294967295"/>
          </p:nvPr>
        </p:nvSpPr>
        <p:spPr bwMode="auto">
          <a:xfrm>
            <a:off x="457200" y="1600200"/>
            <a:ext cx="8229600" cy="4267200"/>
          </a:xfrm>
          <a:noFill/>
        </p:spPr>
        <p:txBody>
          <a:bodyPr wrap="square" tIns="45720" rIns="91440" bIns="45720" numCol="1" anchor="t" anchorCtr="0" compatLnSpc="1">
            <a:prstTxWarp prst="textNoShape">
              <a:avLst/>
            </a:prstTxWarp>
          </a:bodyPr>
          <a:lstStyle/>
          <a:p>
            <a:pPr>
              <a:lnSpc>
                <a:spcPct val="80000"/>
              </a:lnSpc>
              <a:buFont typeface="Wingdings 2" pitchFamily="18" charset="2"/>
              <a:buNone/>
            </a:pPr>
            <a:r>
              <a:rPr lang="en-US" sz="1800" i="1" smtClean="0"/>
              <a:t>An Example</a:t>
            </a:r>
          </a:p>
          <a:p>
            <a:pPr>
              <a:lnSpc>
                <a:spcPct val="80000"/>
              </a:lnSpc>
            </a:pPr>
            <a:r>
              <a:rPr lang="en-US" sz="1800" smtClean="0"/>
              <a:t>“[Usability engineering techniques] are quite effective at detecting usability problems early in the development cycle, when they are easiest and least costly to fix. By correcting usability problems in the design phase, American Airlines reduced the cost of those fixes by 60-90%.” (Bias &amp; Mayhew, 1994)</a:t>
            </a:r>
          </a:p>
          <a:p>
            <a:pPr>
              <a:lnSpc>
                <a:spcPct val="80000"/>
              </a:lnSpc>
            </a:pPr>
            <a:endParaRPr lang="en-US" sz="1800" i="1" smtClean="0"/>
          </a:p>
          <a:p>
            <a:pPr>
              <a:lnSpc>
                <a:spcPct val="80000"/>
              </a:lnSpc>
              <a:buFont typeface="Wingdings 2" pitchFamily="18" charset="2"/>
              <a:buNone/>
            </a:pPr>
            <a:r>
              <a:rPr lang="en-US" sz="1800" i="1" smtClean="0"/>
              <a:t>Some Statistics</a:t>
            </a:r>
          </a:p>
          <a:p>
            <a:pPr>
              <a:lnSpc>
                <a:spcPct val="80000"/>
              </a:lnSpc>
            </a:pPr>
            <a:r>
              <a:rPr lang="en-US" sz="1800" smtClean="0"/>
              <a:t>“One [well-known] study found that 80 percent of software life-cycle costs occur during the maintenance phase. Most maintenance costs are associated with “unmet or unforeseen” user requirements and other usability problems.” (Pressman, 1992) </a:t>
            </a:r>
          </a:p>
          <a:p>
            <a:pPr>
              <a:lnSpc>
                <a:spcPct val="80000"/>
              </a:lnSpc>
            </a:pPr>
            <a:endParaRPr lang="en-US" sz="1800" smtClean="0"/>
          </a:p>
          <a:p>
            <a:pPr>
              <a:lnSpc>
                <a:spcPct val="80000"/>
              </a:lnSpc>
            </a:pPr>
            <a:r>
              <a:rPr lang="en-US" sz="1800" smtClean="0"/>
              <a:t>“Martin and McClure found that $20-30 billion was spent worldwide on maintenance. Studying backlogs of maintenance work shows that an “invisible” backlog is 167% the size of the declared backlog. Anonymous case study data show that internal development organizations are spending the majority of their resources on maintenance activities and thus cannot initiate development of strategic new systems.” (Martin &amp; McClure, 1983)</a:t>
            </a:r>
          </a:p>
        </p:txBody>
      </p:sp>
      <p:sp>
        <p:nvSpPr>
          <p:cNvPr id="163843" name="Rectangle 4"/>
          <p:cNvSpPr>
            <a:spLocks noChangeArrowheads="1"/>
          </p:cNvSpPr>
          <p:nvPr/>
        </p:nvSpPr>
        <p:spPr bwMode="auto">
          <a:xfrm>
            <a:off x="152400" y="6172200"/>
            <a:ext cx="8839200" cy="461963"/>
          </a:xfrm>
          <a:prstGeom prst="rect">
            <a:avLst/>
          </a:prstGeom>
          <a:noFill/>
          <a:ln w="9525">
            <a:noFill/>
            <a:miter lim="800000"/>
            <a:headEnd/>
            <a:tailEnd/>
          </a:ln>
        </p:spPr>
        <p:txBody>
          <a:bodyPr>
            <a:spAutoFit/>
          </a:bodyPr>
          <a:lstStyle/>
          <a:p>
            <a:pPr lvl="1"/>
            <a:r>
              <a:rPr lang="en-US" sz="1200">
                <a:solidFill>
                  <a:schemeClr val="bg1"/>
                </a:solidFill>
                <a:latin typeface="Arial" charset="0"/>
                <a:cs typeface="Arial" charset="0"/>
              </a:rPr>
              <a:t>Return on Investment for Usable User-Interface Design: Examples and Statistics</a:t>
            </a:r>
          </a:p>
          <a:p>
            <a:pPr lvl="2"/>
            <a:r>
              <a:rPr lang="en-US" sz="1200">
                <a:solidFill>
                  <a:schemeClr val="bg1"/>
                </a:solidFill>
                <a:latin typeface="Arial" charset="0"/>
                <a:cs typeface="Arial" charset="0"/>
                <a:hlinkClick r:id="rId3"/>
              </a:rPr>
              <a:t>http://www.amanda.com/resources/ROI/AMA_ROIWhitePaper_28Feb02.pdf</a:t>
            </a:r>
            <a:endParaRPr lang="en-US" sz="1200">
              <a:solidFill>
                <a:schemeClr val="bg1"/>
              </a:solidFill>
              <a:latin typeface="Arial" charset="0"/>
              <a:cs typeface="Arial" charset="0"/>
            </a:endParaRPr>
          </a:p>
        </p:txBody>
      </p:sp>
      <p:sp>
        <p:nvSpPr>
          <p:cNvPr id="5" name="Rectangle 2"/>
          <p:cNvSpPr txBox="1">
            <a:spLocks noChangeArrowheads="1"/>
          </p:cNvSpPr>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50" normalizeH="0" baseline="0" noProof="0" dirty="0" smtClean="0">
                <a:ln>
                  <a:noFill/>
                </a:ln>
                <a:solidFill>
                  <a:srgbClr val="FFC000"/>
                </a:solidFill>
                <a:effectLst/>
                <a:uLnTx/>
                <a:uFillTx/>
                <a:latin typeface="+mj-lt"/>
                <a:ea typeface="+mj-ea"/>
                <a:cs typeface="+mj-cs"/>
              </a:rPr>
              <a:t>Reduce Development Costs</a:t>
            </a:r>
            <a:endParaRPr kumimoji="0" lang="en-US" sz="4500" b="1" i="0" u="none" strike="noStrike" kern="1200" cap="none" spc="50" normalizeH="0" baseline="0" noProof="0" dirty="0">
              <a:ln w="13500">
                <a:solidFill>
                  <a:schemeClr val="accent1">
                    <a:shade val="2500"/>
                    <a:alpha val="6500"/>
                  </a:schemeClr>
                </a:solidFill>
                <a:prstDash val="solid"/>
              </a:ln>
              <a:solidFill>
                <a:schemeClr val="accent1"/>
              </a:solidFill>
              <a:effectLst>
                <a:innerShdw blurRad="50900" dist="38500" dir="13500000">
                  <a:srgbClr val="000000">
                    <a:alpha val="60000"/>
                  </a:srgbClr>
                </a:inn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4" name="Rectangle 5"/>
          <p:cNvSpPr>
            <a:spLocks noChangeArrowheads="1"/>
          </p:cNvSpPr>
          <p:nvPr/>
        </p:nvSpPr>
        <p:spPr bwMode="auto">
          <a:xfrm>
            <a:off x="595313" y="5089525"/>
            <a:ext cx="13823950" cy="1201738"/>
          </a:xfrm>
          <a:prstGeom prst="rect">
            <a:avLst/>
          </a:prstGeom>
          <a:noFill/>
          <a:ln w="9525">
            <a:noFill/>
            <a:miter lim="800000"/>
            <a:headEnd/>
            <a:tailEnd/>
          </a:ln>
        </p:spPr>
        <p:txBody>
          <a:bodyPr lIns="92075" tIns="46038" rIns="92075" bIns="46038">
            <a:spAutoFit/>
          </a:bodyPr>
          <a:lstStyle/>
          <a:p>
            <a:pPr eaLnBrk="0" hangingPunct="0"/>
            <a:r>
              <a:rPr lang="en-US">
                <a:solidFill>
                  <a:schemeClr val="bg1"/>
                </a:solidFill>
                <a:latin typeface="Arial" charset="0"/>
                <a:cs typeface="Arial" charset="0"/>
              </a:rPr>
              <a:t>Difference in seconds / 3600 seconds/hour x 16 times per day </a:t>
            </a:r>
          </a:p>
          <a:p>
            <a:pPr eaLnBrk="0" hangingPunct="0"/>
            <a:r>
              <a:rPr lang="en-US">
                <a:solidFill>
                  <a:schemeClr val="bg1"/>
                </a:solidFill>
                <a:latin typeface="Arial" charset="0"/>
                <a:cs typeface="Arial" charset="0"/>
              </a:rPr>
              <a:t>x 230 days/year x $25/hour x 300 employees</a:t>
            </a:r>
            <a:br>
              <a:rPr lang="en-US">
                <a:solidFill>
                  <a:schemeClr val="bg1"/>
                </a:solidFill>
                <a:latin typeface="Arial" charset="0"/>
                <a:cs typeface="Arial" charset="0"/>
              </a:rPr>
            </a:br>
            <a:r>
              <a:rPr lang="en-US">
                <a:solidFill>
                  <a:schemeClr val="bg1"/>
                </a:solidFill>
                <a:latin typeface="Arial" charset="0"/>
                <a:cs typeface="Arial" charset="0"/>
              </a:rPr>
              <a:t>     = Productivity cost per year</a:t>
            </a:r>
          </a:p>
        </p:txBody>
      </p:sp>
      <p:graphicFrame>
        <p:nvGraphicFramePr>
          <p:cNvPr id="63492" name="Object 4"/>
          <p:cNvGraphicFramePr>
            <a:graphicFrameLocks/>
          </p:cNvGraphicFramePr>
          <p:nvPr/>
        </p:nvGraphicFramePr>
        <p:xfrm>
          <a:off x="609600" y="1981200"/>
          <a:ext cx="8248650" cy="2819400"/>
        </p:xfrm>
        <a:graphic>
          <a:graphicData uri="http://schemas.openxmlformats.org/presentationml/2006/ole">
            <p:oleObj spid="_x0000_s63492" name="Worksheet" r:id="rId4" imgW="2809875" imgH="961949" progId="Excel.Sheet.8">
              <p:embed/>
            </p:oleObj>
          </a:graphicData>
        </a:graphic>
      </p:graphicFrame>
      <p:sp>
        <p:nvSpPr>
          <p:cNvPr id="5" name="Rectangle 2"/>
          <p:cNvSpPr txBox="1">
            <a:spLocks noChangeArrowheads="1"/>
          </p:cNvSpPr>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50" normalizeH="0" baseline="0" noProof="0" dirty="0" smtClean="0">
                <a:ln>
                  <a:noFill/>
                </a:ln>
                <a:solidFill>
                  <a:srgbClr val="FFC000"/>
                </a:solidFill>
                <a:effectLst/>
                <a:uLnTx/>
                <a:uFillTx/>
                <a:latin typeface="+mj-lt"/>
                <a:ea typeface="+mj-ea"/>
                <a:cs typeface="+mj-cs"/>
              </a:rPr>
              <a:t>ROI Calculator</a:t>
            </a:r>
            <a:endParaRPr kumimoji="0" lang="en-US" sz="4500" b="1" i="0" u="none" strike="noStrike" kern="1200" cap="none" spc="50" normalizeH="0" baseline="0" noProof="0" dirty="0">
              <a:ln w="13500">
                <a:solidFill>
                  <a:schemeClr val="accent1">
                    <a:shade val="2500"/>
                    <a:alpha val="6500"/>
                  </a:schemeClr>
                </a:solidFill>
                <a:prstDash val="solid"/>
              </a:ln>
              <a:solidFill>
                <a:schemeClr val="accent1"/>
              </a:solidFill>
              <a:effectLst>
                <a:innerShdw blurRad="50900" dist="38500" dir="13500000">
                  <a:srgbClr val="000000">
                    <a:alpha val="60000"/>
                  </a:srgbClr>
                </a:inn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3"/>
          <p:cNvSpPr>
            <a:spLocks noGrp="1" noChangeArrowheads="1"/>
          </p:cNvSpPr>
          <p:nvPr>
            <p:ph type="body" idx="4294967295"/>
          </p:nvPr>
        </p:nvSpPr>
        <p:spPr bwMode="auto">
          <a:xfrm>
            <a:off x="304800" y="1143000"/>
            <a:ext cx="8497888" cy="4724400"/>
          </a:xfrm>
          <a:noFill/>
        </p:spPr>
        <p:txBody>
          <a:bodyPr wrap="square" tIns="45720" rIns="91440" bIns="45720" numCol="1" anchor="t" anchorCtr="0" compatLnSpc="1">
            <a:prstTxWarp prst="textNoShape">
              <a:avLst/>
            </a:prstTxWarp>
          </a:bodyPr>
          <a:lstStyle/>
          <a:p>
            <a:pPr lvl="1" eaLnBrk="1" hangingPunct="1"/>
            <a:endParaRPr lang="en-US" sz="3200" smtClean="0"/>
          </a:p>
          <a:p>
            <a:pPr lvl="1" eaLnBrk="1" hangingPunct="1"/>
            <a:endParaRPr lang="en-US" sz="3200" smtClean="0"/>
          </a:p>
          <a:p>
            <a:pPr lvl="2" eaLnBrk="1" hangingPunct="1"/>
            <a:endParaRPr lang="en-US" sz="2600" smtClean="0"/>
          </a:p>
          <a:p>
            <a:pPr lvl="1" eaLnBrk="1" hangingPunct="1"/>
            <a:endParaRPr lang="en-US" sz="3000" smtClean="0">
              <a:hlinkClick r:id="rId3" action="ppaction://hlinkfile"/>
            </a:endParaRPr>
          </a:p>
        </p:txBody>
      </p:sp>
      <p:sp>
        <p:nvSpPr>
          <p:cNvPr id="168963" name="Rectangle 3"/>
          <p:cNvSpPr>
            <a:spLocks noChangeArrowheads="1"/>
          </p:cNvSpPr>
          <p:nvPr/>
        </p:nvSpPr>
        <p:spPr bwMode="auto">
          <a:xfrm>
            <a:off x="304800" y="1600200"/>
            <a:ext cx="8382000" cy="4724400"/>
          </a:xfrm>
          <a:prstGeom prst="rect">
            <a:avLst/>
          </a:prstGeom>
          <a:noFill/>
          <a:ln w="9525">
            <a:noFill/>
            <a:miter lim="800000"/>
            <a:headEnd/>
            <a:tailEnd/>
          </a:ln>
        </p:spPr>
        <p:txBody>
          <a:bodyPr/>
          <a:lstStyle/>
          <a:p>
            <a:pPr marL="730250" lvl="1" indent="-273050">
              <a:spcBef>
                <a:spcPct val="20000"/>
              </a:spcBef>
              <a:buClr>
                <a:schemeClr val="accent2"/>
              </a:buClr>
              <a:buSzPct val="90000"/>
              <a:buFont typeface="Wingdings" pitchFamily="2" charset="2"/>
              <a:buChar char=""/>
            </a:pPr>
            <a:endParaRPr lang="en-US" sz="3200">
              <a:solidFill>
                <a:schemeClr val="bg1"/>
              </a:solidFill>
              <a:latin typeface="Calibri" pitchFamily="34" charset="0"/>
            </a:endParaRPr>
          </a:p>
          <a:p>
            <a:pPr marL="730250" lvl="1" indent="-273050" algn="ctr" eaLnBrk="0" hangingPunct="0">
              <a:spcBef>
                <a:spcPct val="20000"/>
              </a:spcBef>
              <a:buClr>
                <a:schemeClr val="accent2"/>
              </a:buClr>
              <a:buSzPct val="90000"/>
              <a:buFont typeface="Wingdings" pitchFamily="2" charset="2"/>
              <a:buNone/>
            </a:pPr>
            <a:r>
              <a:rPr lang="en-US" sz="4800">
                <a:solidFill>
                  <a:schemeClr val="bg1"/>
                </a:solidFill>
                <a:latin typeface="Calibri" pitchFamily="34" charset="0"/>
              </a:rPr>
              <a:t>Real World Case Study from a Morae customer</a:t>
            </a:r>
          </a:p>
          <a:p>
            <a:pPr marL="730250" lvl="1" indent="-273050" algn="ctr" eaLnBrk="0" hangingPunct="0">
              <a:spcBef>
                <a:spcPct val="20000"/>
              </a:spcBef>
              <a:buClr>
                <a:schemeClr val="accent2"/>
              </a:buClr>
              <a:buSzPct val="90000"/>
              <a:buFont typeface="Wingdings" pitchFamily="2" charset="2"/>
              <a:buNone/>
            </a:pPr>
            <a:endParaRPr lang="en-US" sz="3600">
              <a:solidFill>
                <a:schemeClr val="bg1"/>
              </a:solidFill>
              <a:latin typeface="Calibri" pitchFamily="34" charset="0"/>
            </a:endParaRPr>
          </a:p>
          <a:p>
            <a:pPr marL="730250" lvl="1" indent="-273050" algn="ctr" eaLnBrk="0" hangingPunct="0">
              <a:spcBef>
                <a:spcPct val="20000"/>
              </a:spcBef>
              <a:buClr>
                <a:schemeClr val="accent2"/>
              </a:buClr>
              <a:buSzPct val="90000"/>
              <a:buFont typeface="Wingdings" pitchFamily="2" charset="2"/>
              <a:buNone/>
            </a:pPr>
            <a:r>
              <a:rPr lang="en-US">
                <a:solidFill>
                  <a:schemeClr val="bg1"/>
                </a:solidFill>
                <a:latin typeface="Calibri" pitchFamily="34" charset="0"/>
              </a:rPr>
              <a:t>Presented June 19, 2007 at NYC UPA Chapter</a:t>
            </a:r>
          </a:p>
          <a:p>
            <a:pPr marL="730250" lvl="1" indent="-273050">
              <a:spcBef>
                <a:spcPct val="20000"/>
              </a:spcBef>
              <a:buClr>
                <a:schemeClr val="accent2"/>
              </a:buClr>
              <a:buSzPct val="90000"/>
              <a:buFont typeface="Wingdings" pitchFamily="2" charset="2"/>
              <a:buChar char=""/>
            </a:pPr>
            <a:endParaRPr lang="en-US" sz="3000">
              <a:solidFill>
                <a:schemeClr val="bg1"/>
              </a:solidFill>
              <a:latin typeface="Calibri" pitchFamily="34" charset="0"/>
              <a:hlinkClick r:id="rId3" action="ppaction://hlinkfile"/>
            </a:endParaRPr>
          </a:p>
        </p:txBody>
      </p:sp>
      <p:sp>
        <p:nvSpPr>
          <p:cNvPr id="5" name="Rectangle 2"/>
          <p:cNvSpPr txBox="1">
            <a:spLocks noChangeArrowheads="1"/>
          </p:cNvSpPr>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50" normalizeH="0" baseline="0" noProof="0" smtClean="0">
                <a:ln>
                  <a:noFill/>
                </a:ln>
                <a:solidFill>
                  <a:srgbClr val="FFC000"/>
                </a:solidFill>
                <a:effectLst/>
                <a:uLnTx/>
                <a:uFillTx/>
                <a:latin typeface="+mj-lt"/>
                <a:ea typeface="+mj-ea"/>
                <a:cs typeface="+mj-cs"/>
              </a:rPr>
              <a:t>It’s Just Easier</a:t>
            </a:r>
            <a:endParaRPr kumimoji="0" lang="en-US" sz="4500" b="1" i="0" u="none" strike="noStrike" kern="1200" cap="none" spc="50" normalizeH="0" baseline="0" noProof="0" dirty="0">
              <a:ln w="13500">
                <a:solidFill>
                  <a:schemeClr val="accent1">
                    <a:shade val="2500"/>
                    <a:alpha val="6500"/>
                  </a:schemeClr>
                </a:solidFill>
                <a:prstDash val="solid"/>
              </a:ln>
              <a:solidFill>
                <a:schemeClr val="accent1"/>
              </a:solidFill>
              <a:effectLst>
                <a:innerShdw blurRad="50900" dist="38500" dir="13500000">
                  <a:srgbClr val="000000">
                    <a:alpha val="60000"/>
                  </a:srgbClr>
                </a:inn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2"/>
          <p:cNvSpPr>
            <a:spLocks noGrp="1" noChangeArrowheads="1"/>
          </p:cNvSpPr>
          <p:nvPr>
            <p:ph type="title" idx="4294967295"/>
          </p:nvPr>
        </p:nvSpPr>
        <p:spPr/>
        <p:txBody>
          <a:bodyPr/>
          <a:lstStyle/>
          <a:p>
            <a:pPr eaLnBrk="1" hangingPunct="1"/>
            <a:r>
              <a:rPr lang="en-US" smtClean="0"/>
              <a:t>About Avenue A | Razorfish</a:t>
            </a:r>
          </a:p>
        </p:txBody>
      </p:sp>
      <p:sp>
        <p:nvSpPr>
          <p:cNvPr id="171010" name="Rectangle 3"/>
          <p:cNvSpPr>
            <a:spLocks noGrp="1" noChangeArrowheads="1"/>
          </p:cNvSpPr>
          <p:nvPr>
            <p:ph type="body" idx="4294967295"/>
          </p:nvPr>
        </p:nvSpPr>
        <p:spPr>
          <a:xfrm>
            <a:off x="1749425" y="1239838"/>
            <a:ext cx="7143750" cy="5011737"/>
          </a:xfrm>
        </p:spPr>
        <p:txBody>
          <a:bodyPr/>
          <a:lstStyle/>
          <a:p>
            <a:pPr marL="0" indent="1588" eaLnBrk="1" hangingPunct="1">
              <a:lnSpc>
                <a:spcPct val="80000"/>
              </a:lnSpc>
              <a:buFontTx/>
              <a:buNone/>
            </a:pPr>
            <a:r>
              <a:rPr lang="en-US" smtClean="0"/>
              <a:t>Highlights:</a:t>
            </a:r>
          </a:p>
          <a:p>
            <a:pPr lvl="1" eaLnBrk="1" hangingPunct="1">
              <a:lnSpc>
                <a:spcPct val="80000"/>
              </a:lnSpc>
            </a:pPr>
            <a:r>
              <a:rPr lang="en-US" sz="1800" smtClean="0"/>
              <a:t>19 worldwide offices in 7 countries</a:t>
            </a:r>
          </a:p>
          <a:p>
            <a:pPr lvl="1" eaLnBrk="1" hangingPunct="1">
              <a:lnSpc>
                <a:spcPct val="80000"/>
              </a:lnSpc>
            </a:pPr>
            <a:r>
              <a:rPr lang="en-US" sz="1800" smtClean="0"/>
              <a:t>1,100+ digital media professionals </a:t>
            </a:r>
          </a:p>
          <a:p>
            <a:pPr lvl="1" eaLnBrk="1" hangingPunct="1">
              <a:lnSpc>
                <a:spcPct val="80000"/>
              </a:lnSpc>
            </a:pPr>
            <a:r>
              <a:rPr lang="en-US" sz="1800" smtClean="0"/>
              <a:t>70+ user experience specialists in New York and Boston</a:t>
            </a:r>
          </a:p>
          <a:p>
            <a:pPr marL="0" indent="1588" eaLnBrk="1" hangingPunct="1">
              <a:lnSpc>
                <a:spcPct val="80000"/>
              </a:lnSpc>
              <a:buFontTx/>
              <a:buNone/>
            </a:pPr>
            <a:endParaRPr lang="en-US" b="0" smtClean="0"/>
          </a:p>
          <a:p>
            <a:pPr marL="0" indent="1588" eaLnBrk="1" hangingPunct="1">
              <a:lnSpc>
                <a:spcPct val="80000"/>
              </a:lnSpc>
              <a:buFontTx/>
              <a:buNone/>
            </a:pPr>
            <a:r>
              <a:rPr lang="en-US" b="0" smtClean="0"/>
              <a:t>Avenue A | Razorfish is an interactive services firm that helps companies use the online channel as a marketing and business tool. We combine data, insight-driven design, leading technologies and rigorous optimization to build strong brands and improve relationships with customers, employees and partners.</a:t>
            </a:r>
          </a:p>
          <a:p>
            <a:pPr marL="0" indent="1588" eaLnBrk="1" hangingPunct="1">
              <a:lnSpc>
                <a:spcPct val="80000"/>
              </a:lnSpc>
              <a:buFontTx/>
              <a:buNone/>
            </a:pPr>
            <a:endParaRPr lang="en-US" b="0" smtClean="0"/>
          </a:p>
          <a:p>
            <a:pPr marL="0" indent="1588" eaLnBrk="1" hangingPunct="1">
              <a:lnSpc>
                <a:spcPct val="80000"/>
              </a:lnSpc>
              <a:buFontTx/>
              <a:buNone/>
            </a:pPr>
            <a:r>
              <a:rPr lang="en-US" smtClean="0"/>
              <a:t>Morae Usage:</a:t>
            </a:r>
          </a:p>
          <a:p>
            <a:pPr lvl="1" eaLnBrk="1" hangingPunct="1">
              <a:lnSpc>
                <a:spcPct val="80000"/>
              </a:lnSpc>
            </a:pPr>
            <a:r>
              <a:rPr lang="en-US" sz="1800" smtClean="0"/>
              <a:t>Prototype Validation</a:t>
            </a:r>
          </a:p>
          <a:p>
            <a:pPr lvl="1" eaLnBrk="1" hangingPunct="1">
              <a:lnSpc>
                <a:spcPct val="80000"/>
              </a:lnSpc>
            </a:pPr>
            <a:r>
              <a:rPr lang="en-US" sz="1800" smtClean="0"/>
              <a:t>Usability Testing </a:t>
            </a:r>
          </a:p>
          <a:p>
            <a:pPr lvl="1" eaLnBrk="1" hangingPunct="1">
              <a:lnSpc>
                <a:spcPct val="80000"/>
              </a:lnSpc>
            </a:pPr>
            <a:r>
              <a:rPr lang="en-US" sz="1800" smtClean="0"/>
              <a:t>Qualitative Data Analysis</a:t>
            </a:r>
          </a:p>
          <a:p>
            <a:pPr lvl="1" eaLnBrk="1" hangingPunct="1">
              <a:lnSpc>
                <a:spcPct val="80000"/>
              </a:lnSpc>
            </a:pPr>
            <a:r>
              <a:rPr lang="en-US" sz="1800" smtClean="0"/>
              <a:t>Video Compilation and Presentation</a:t>
            </a:r>
          </a:p>
        </p:txBody>
      </p:sp>
      <p:sp>
        <p:nvSpPr>
          <p:cNvPr id="171011" name="Rectangle 4"/>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pic>
        <p:nvPicPr>
          <p:cNvPr id="171012" name="Picture 5" descr="aarf_logo"/>
          <p:cNvPicPr>
            <a:picLocks noChangeAspect="1" noChangeArrowheads="1"/>
          </p:cNvPicPr>
          <p:nvPr/>
        </p:nvPicPr>
        <p:blipFill>
          <a:blip r:embed="rId3"/>
          <a:srcRect/>
          <a:stretch>
            <a:fillRect/>
          </a:stretch>
        </p:blipFill>
        <p:spPr bwMode="auto">
          <a:xfrm>
            <a:off x="250825" y="1296988"/>
            <a:ext cx="1382713" cy="541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2"/>
          <p:cNvSpPr>
            <a:spLocks noGrp="1" noChangeArrowheads="1"/>
          </p:cNvSpPr>
          <p:nvPr>
            <p:ph type="title" idx="4294967295"/>
          </p:nvPr>
        </p:nvSpPr>
        <p:spPr/>
        <p:txBody>
          <a:bodyPr/>
          <a:lstStyle/>
          <a:p>
            <a:pPr eaLnBrk="1" hangingPunct="1"/>
            <a:r>
              <a:rPr lang="en-US" smtClean="0"/>
              <a:t>Morae Benefits and Case Studies</a:t>
            </a:r>
          </a:p>
        </p:txBody>
      </p:sp>
      <p:sp>
        <p:nvSpPr>
          <p:cNvPr id="173058" name="Rectangle 3"/>
          <p:cNvSpPr>
            <a:spLocks noGrp="1" noChangeArrowheads="1"/>
          </p:cNvSpPr>
          <p:nvPr>
            <p:ph type="body" idx="4294967295"/>
          </p:nvPr>
        </p:nvSpPr>
        <p:spPr>
          <a:xfrm>
            <a:off x="250825" y="1182688"/>
            <a:ext cx="8642350" cy="5068887"/>
          </a:xfrm>
        </p:spPr>
        <p:txBody>
          <a:bodyPr/>
          <a:lstStyle/>
          <a:p>
            <a:pPr marL="0" indent="1588" eaLnBrk="1" hangingPunct="1">
              <a:lnSpc>
                <a:spcPct val="80000"/>
              </a:lnSpc>
              <a:buFontTx/>
              <a:buNone/>
            </a:pPr>
            <a:r>
              <a:rPr lang="en-US" smtClean="0"/>
              <a:t>Real-World Advantages</a:t>
            </a:r>
          </a:p>
          <a:p>
            <a:pPr lvl="1" eaLnBrk="1" hangingPunct="1">
              <a:lnSpc>
                <a:spcPct val="80000"/>
              </a:lnSpc>
            </a:pPr>
            <a:endParaRPr lang="en-US" sz="1800" smtClean="0"/>
          </a:p>
          <a:p>
            <a:pPr lvl="1" eaLnBrk="1" hangingPunct="1">
              <a:lnSpc>
                <a:spcPct val="80000"/>
              </a:lnSpc>
            </a:pPr>
            <a:r>
              <a:rPr lang="en-US" sz="1800" b="1" smtClean="0"/>
              <a:t>Cost and Test Logistics</a:t>
            </a:r>
            <a:r>
              <a:rPr lang="en-US" sz="1800" smtClean="0"/>
              <a:t> – Laptop and webcam setup promotes on-the-fly testing without the need for a professional facility</a:t>
            </a:r>
            <a:br>
              <a:rPr lang="en-US" sz="1800" smtClean="0"/>
            </a:br>
            <a:endParaRPr lang="en-US" sz="1800" smtClean="0"/>
          </a:p>
          <a:p>
            <a:pPr lvl="1" eaLnBrk="1" hangingPunct="1">
              <a:lnSpc>
                <a:spcPct val="80000"/>
              </a:lnSpc>
            </a:pPr>
            <a:r>
              <a:rPr lang="en-US" sz="1800" b="1" smtClean="0"/>
              <a:t>Remote Viewing</a:t>
            </a:r>
            <a:r>
              <a:rPr lang="en-US" sz="1800" smtClean="0"/>
              <a:t> – Real-time observation from virtually any location and/or city</a:t>
            </a:r>
            <a:br>
              <a:rPr lang="en-US" sz="1800" smtClean="0"/>
            </a:br>
            <a:endParaRPr lang="en-US" sz="1800" smtClean="0"/>
          </a:p>
          <a:p>
            <a:pPr lvl="1" eaLnBrk="1" hangingPunct="1">
              <a:lnSpc>
                <a:spcPct val="80000"/>
              </a:lnSpc>
            </a:pPr>
            <a:r>
              <a:rPr lang="en-US" sz="1800" b="1" smtClean="0"/>
              <a:t>Collaborative Note-taking</a:t>
            </a:r>
            <a:r>
              <a:rPr lang="en-US" sz="1800" smtClean="0"/>
              <a:t> – The burden of data collection can be delegated to multiple individuals and possibly to stakeholders</a:t>
            </a:r>
            <a:br>
              <a:rPr lang="en-US" sz="1800" smtClean="0"/>
            </a:br>
            <a:endParaRPr lang="en-US" sz="1800" smtClean="0"/>
          </a:p>
          <a:p>
            <a:pPr lvl="1" eaLnBrk="1" hangingPunct="1">
              <a:lnSpc>
                <a:spcPct val="80000"/>
              </a:lnSpc>
            </a:pPr>
            <a:r>
              <a:rPr lang="en-US" sz="1800" b="1" smtClean="0"/>
              <a:t>Video Review and Editing</a:t>
            </a:r>
            <a:r>
              <a:rPr lang="en-US" sz="1800" smtClean="0"/>
              <a:t> – Reviewing test footage for highlight reels is significantly streamlined</a:t>
            </a:r>
            <a:br>
              <a:rPr lang="en-US" sz="1800" smtClean="0"/>
            </a:br>
            <a:endParaRPr lang="en-US" sz="1800" smtClean="0"/>
          </a:p>
          <a:p>
            <a:pPr lvl="1" eaLnBrk="1" hangingPunct="1">
              <a:lnSpc>
                <a:spcPct val="80000"/>
              </a:lnSpc>
            </a:pPr>
            <a:r>
              <a:rPr lang="en-US" sz="1800" b="1" smtClean="0"/>
              <a:t>Qualitative Data Analysis</a:t>
            </a:r>
            <a:r>
              <a:rPr lang="en-US" sz="1800" smtClean="0"/>
              <a:t> – Instantly calculate and graph standard usability measurements</a:t>
            </a:r>
          </a:p>
        </p:txBody>
      </p:sp>
      <p:sp>
        <p:nvSpPr>
          <p:cNvPr id="173059" name="Rectangle 4"/>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 Placeholder 2"/>
          <p:cNvSpPr txBox="1">
            <a:spLocks/>
          </p:cNvSpPr>
          <p:nvPr/>
        </p:nvSpPr>
        <p:spPr bwMode="auto">
          <a:xfrm>
            <a:off x="381000" y="1295400"/>
            <a:ext cx="8229600" cy="5410200"/>
          </a:xfrm>
          <a:prstGeom prst="rect">
            <a:avLst/>
          </a:prstGeom>
          <a:noFill/>
          <a:ln w="9525">
            <a:noFill/>
            <a:miter lim="800000"/>
            <a:headEnd/>
            <a:tailEnd/>
          </a:ln>
        </p:spPr>
        <p:txBody>
          <a:bodyPr/>
          <a:lstStyle/>
          <a:p>
            <a:pPr marL="438150" indent="-319088" eaLnBrk="0" hangingPunct="0">
              <a:buClr>
                <a:schemeClr val="accent1"/>
              </a:buClr>
              <a:buSzPct val="80000"/>
              <a:buFont typeface="Wingdings 2" pitchFamily="18" charset="2"/>
              <a:buNone/>
            </a:pPr>
            <a:endParaRPr lang="en-US" sz="2200">
              <a:solidFill>
                <a:schemeClr val="bg1"/>
              </a:solidFill>
              <a:latin typeface="Calibri" pitchFamily="34" charset="0"/>
            </a:endParaRPr>
          </a:p>
          <a:p>
            <a:pPr marL="438150" indent="-319088" eaLnBrk="0" hangingPunct="0">
              <a:buClr>
                <a:schemeClr val="accent1"/>
              </a:buClr>
              <a:buSzPct val="80000"/>
              <a:buFont typeface="Wingdings 2" pitchFamily="18" charset="2"/>
              <a:buNone/>
            </a:pPr>
            <a:r>
              <a:rPr lang="en-US" sz="2200">
                <a:solidFill>
                  <a:schemeClr val="bg1"/>
                </a:solidFill>
                <a:latin typeface="Calibri" pitchFamily="34" charset="0"/>
              </a:rPr>
              <a:t>“The average mid-sized company could </a:t>
            </a:r>
            <a:r>
              <a:rPr lang="en-US" sz="3200" b="1">
                <a:solidFill>
                  <a:schemeClr val="bg1"/>
                </a:solidFill>
                <a:latin typeface="Calibri" pitchFamily="34" charset="0"/>
              </a:rPr>
              <a:t>gain $5 million per year </a:t>
            </a:r>
            <a:r>
              <a:rPr lang="en-US" sz="2200">
                <a:solidFill>
                  <a:schemeClr val="bg1"/>
                </a:solidFill>
                <a:latin typeface="Calibri" pitchFamily="34" charset="0"/>
              </a:rPr>
              <a:t>in employee productivity </a:t>
            </a:r>
            <a:r>
              <a:rPr lang="en-US" sz="3200" b="1">
                <a:solidFill>
                  <a:schemeClr val="bg1"/>
                </a:solidFill>
                <a:latin typeface="Calibri" pitchFamily="34" charset="0"/>
              </a:rPr>
              <a:t>by improving its intranet design </a:t>
            </a:r>
            <a:r>
              <a:rPr lang="en-US" sz="2200">
                <a:solidFill>
                  <a:schemeClr val="bg1"/>
                </a:solidFill>
                <a:latin typeface="Calibri" pitchFamily="34" charset="0"/>
              </a:rPr>
              <a:t>to the top quartile level of a cross-company intranet usability study. </a:t>
            </a:r>
            <a:r>
              <a:rPr lang="en-US" sz="3200" b="1">
                <a:solidFill>
                  <a:schemeClr val="bg1"/>
                </a:solidFill>
                <a:latin typeface="Calibri" pitchFamily="34" charset="0"/>
              </a:rPr>
              <a:t>The return on investment? One thousand percent or more.”</a:t>
            </a:r>
          </a:p>
          <a:p>
            <a:pPr marL="438150" indent="-319088" eaLnBrk="0" hangingPunct="0">
              <a:buClr>
                <a:schemeClr val="accent1"/>
              </a:buClr>
              <a:buSzPct val="80000"/>
              <a:buFont typeface="Wingdings 2" pitchFamily="18" charset="2"/>
              <a:buNone/>
            </a:pPr>
            <a:r>
              <a:rPr lang="en-US" sz="2200">
                <a:solidFill>
                  <a:schemeClr val="bg1"/>
                </a:solidFill>
                <a:latin typeface="Calibri" pitchFamily="34" charset="0"/>
              </a:rPr>
              <a:t>	- Jakob Nielsen // Intranet Usability: The Trillion-Dollar Question</a:t>
            </a:r>
          </a:p>
        </p:txBody>
      </p:sp>
      <p:sp>
        <p:nvSpPr>
          <p:cNvPr id="4" name="Rectangle 2"/>
          <p:cNvSpPr txBox="1">
            <a:spLocks noChangeArrowheads="1"/>
          </p:cNvSpPr>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50" normalizeH="0" baseline="0" noProof="0" dirty="0" smtClean="0">
                <a:ln>
                  <a:noFill/>
                </a:ln>
                <a:solidFill>
                  <a:srgbClr val="FFC000"/>
                </a:solidFill>
                <a:effectLst/>
                <a:uLnTx/>
                <a:uFillTx/>
                <a:latin typeface="+mj-lt"/>
                <a:ea typeface="+mj-ea"/>
                <a:cs typeface="+mj-cs"/>
              </a:rPr>
              <a:t>It’s Just Easier</a:t>
            </a:r>
            <a:endParaRPr kumimoji="0" lang="en-US" sz="4500" b="1" i="0" u="none" strike="noStrike" kern="1200" cap="none" spc="50" normalizeH="0" baseline="0" noProof="0" dirty="0">
              <a:ln>
                <a:noFill/>
              </a:ln>
              <a:solidFill>
                <a:srgbClr val="FFC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2"/>
          <p:cNvSpPr>
            <a:spLocks noGrp="1" noChangeArrowheads="1"/>
          </p:cNvSpPr>
          <p:nvPr>
            <p:ph type="title" idx="4294967295"/>
          </p:nvPr>
        </p:nvSpPr>
        <p:spPr/>
        <p:txBody>
          <a:bodyPr/>
          <a:lstStyle/>
          <a:p>
            <a:pPr eaLnBrk="1" hangingPunct="1"/>
            <a:r>
              <a:rPr lang="en-US" smtClean="0"/>
              <a:t>Morae Benefits and Case Studies</a:t>
            </a:r>
          </a:p>
        </p:txBody>
      </p:sp>
      <p:sp>
        <p:nvSpPr>
          <p:cNvPr id="175106" name="Rectangle 3"/>
          <p:cNvSpPr>
            <a:spLocks noGrp="1" noChangeArrowheads="1"/>
          </p:cNvSpPr>
          <p:nvPr>
            <p:ph type="body" idx="4294967295"/>
          </p:nvPr>
        </p:nvSpPr>
        <p:spPr/>
        <p:txBody>
          <a:bodyPr/>
          <a:lstStyle/>
          <a:p>
            <a:pPr marL="0" indent="1588" eaLnBrk="1" hangingPunct="1">
              <a:lnSpc>
                <a:spcPct val="80000"/>
              </a:lnSpc>
              <a:buFontTx/>
              <a:buNone/>
            </a:pPr>
            <a:r>
              <a:rPr lang="en-US" smtClean="0"/>
              <a:t>Cost and Test Logistics</a:t>
            </a:r>
          </a:p>
          <a:p>
            <a:pPr marL="0" indent="1588" eaLnBrk="1" hangingPunct="1">
              <a:lnSpc>
                <a:spcPct val="80000"/>
              </a:lnSpc>
              <a:buFontTx/>
              <a:buNone/>
            </a:pPr>
            <a:endParaRPr lang="en-US" sz="1800" b="0" smtClean="0"/>
          </a:p>
          <a:p>
            <a:pPr marL="0" indent="1588" eaLnBrk="1" hangingPunct="1">
              <a:lnSpc>
                <a:spcPct val="80000"/>
              </a:lnSpc>
              <a:buFontTx/>
              <a:buNone/>
            </a:pPr>
            <a:r>
              <a:rPr lang="en-US" sz="1800" smtClean="0"/>
              <a:t>Why this is valuable:</a:t>
            </a:r>
          </a:p>
          <a:p>
            <a:pPr lvl="1" eaLnBrk="1" hangingPunct="1">
              <a:lnSpc>
                <a:spcPct val="80000"/>
              </a:lnSpc>
            </a:pPr>
            <a:endParaRPr lang="en-US" sz="1600" smtClean="0"/>
          </a:p>
          <a:p>
            <a:pPr lvl="1" eaLnBrk="1" hangingPunct="1">
              <a:lnSpc>
                <a:spcPct val="80000"/>
              </a:lnSpc>
            </a:pPr>
            <a:r>
              <a:rPr lang="en-US" sz="1600" smtClean="0"/>
              <a:t>Benefits project margins with a lower cost solution</a:t>
            </a:r>
            <a:br>
              <a:rPr lang="en-US" sz="1600" smtClean="0"/>
            </a:br>
            <a:endParaRPr lang="en-US" sz="1600" smtClean="0"/>
          </a:p>
          <a:p>
            <a:pPr lvl="1" eaLnBrk="1" hangingPunct="1">
              <a:lnSpc>
                <a:spcPct val="80000"/>
              </a:lnSpc>
            </a:pPr>
            <a:r>
              <a:rPr lang="en-US" sz="1600" smtClean="0"/>
              <a:t>Encourages ad hoc and guerilla tests</a:t>
            </a:r>
            <a:br>
              <a:rPr lang="en-US" sz="1600" smtClean="0"/>
            </a:br>
            <a:endParaRPr lang="en-US" sz="1600" smtClean="0"/>
          </a:p>
          <a:p>
            <a:pPr lvl="1" eaLnBrk="1" hangingPunct="1">
              <a:lnSpc>
                <a:spcPct val="80000"/>
              </a:lnSpc>
            </a:pPr>
            <a:r>
              <a:rPr lang="en-US" sz="1600" smtClean="0"/>
              <a:t>Flexible test environment for participants</a:t>
            </a:r>
            <a:br>
              <a:rPr lang="en-US" sz="1600" smtClean="0"/>
            </a:br>
            <a:endParaRPr lang="en-US" sz="1600" smtClean="0"/>
          </a:p>
          <a:p>
            <a:pPr lvl="1" eaLnBrk="1" hangingPunct="1">
              <a:lnSpc>
                <a:spcPct val="80000"/>
              </a:lnSpc>
            </a:pPr>
            <a:r>
              <a:rPr lang="en-US" sz="1600" smtClean="0"/>
              <a:t>Qualitative results available right away</a:t>
            </a:r>
          </a:p>
          <a:p>
            <a:pPr marL="0" indent="1588" eaLnBrk="1" hangingPunct="1">
              <a:lnSpc>
                <a:spcPct val="80000"/>
              </a:lnSpc>
              <a:buFontTx/>
              <a:buNone/>
            </a:pPr>
            <a:endParaRPr lang="en-US" sz="1800" smtClean="0"/>
          </a:p>
          <a:p>
            <a:pPr marL="0" indent="1588" eaLnBrk="1" hangingPunct="1">
              <a:lnSpc>
                <a:spcPct val="80000"/>
              </a:lnSpc>
              <a:buFontTx/>
              <a:buNone/>
            </a:pPr>
            <a:r>
              <a:rPr lang="en-US" sz="1800" smtClean="0"/>
              <a:t>Drawbacks:</a:t>
            </a:r>
          </a:p>
          <a:p>
            <a:pPr lvl="1" eaLnBrk="1" hangingPunct="1">
              <a:lnSpc>
                <a:spcPct val="80000"/>
              </a:lnSpc>
            </a:pPr>
            <a:endParaRPr lang="en-US" sz="1600" smtClean="0"/>
          </a:p>
          <a:p>
            <a:pPr lvl="1" eaLnBrk="1" hangingPunct="1">
              <a:lnSpc>
                <a:spcPct val="80000"/>
              </a:lnSpc>
            </a:pPr>
            <a:r>
              <a:rPr lang="en-US" sz="1600" smtClean="0"/>
              <a:t>Burden of managing participant logistics </a:t>
            </a:r>
            <a:br>
              <a:rPr lang="en-US" sz="1600" smtClean="0"/>
            </a:br>
            <a:endParaRPr lang="en-US" sz="1600" smtClean="0"/>
          </a:p>
          <a:p>
            <a:pPr lvl="1" eaLnBrk="1" hangingPunct="1">
              <a:lnSpc>
                <a:spcPct val="80000"/>
              </a:lnSpc>
            </a:pPr>
            <a:r>
              <a:rPr lang="en-US" sz="1600" smtClean="0"/>
              <a:t>Lose professional facility environment</a:t>
            </a:r>
            <a:br>
              <a:rPr lang="en-US" sz="1600" smtClean="0"/>
            </a:br>
            <a:endParaRPr lang="en-US" sz="1600" smtClean="0"/>
          </a:p>
          <a:p>
            <a:pPr lvl="1" eaLnBrk="1" hangingPunct="1">
              <a:lnSpc>
                <a:spcPct val="80000"/>
              </a:lnSpc>
            </a:pPr>
            <a:r>
              <a:rPr lang="en-US" sz="1600" smtClean="0"/>
              <a:t>No more all-you-can-eat M&amp;Ms</a:t>
            </a:r>
          </a:p>
        </p:txBody>
      </p:sp>
      <p:sp>
        <p:nvSpPr>
          <p:cNvPr id="175107" name="Rectangle 4"/>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pic>
        <p:nvPicPr>
          <p:cNvPr id="175108" name="Picture 5" descr="4736027_125"/>
          <p:cNvPicPr>
            <a:picLocks noChangeAspect="1" noChangeArrowheads="1"/>
          </p:cNvPicPr>
          <p:nvPr/>
        </p:nvPicPr>
        <p:blipFill>
          <a:blip r:embed="rId3"/>
          <a:srcRect/>
          <a:stretch>
            <a:fillRect/>
          </a:stretch>
        </p:blipFill>
        <p:spPr bwMode="auto">
          <a:xfrm>
            <a:off x="7394575" y="4926013"/>
            <a:ext cx="633413" cy="633412"/>
          </a:xfrm>
          <a:prstGeom prst="rect">
            <a:avLst/>
          </a:prstGeom>
          <a:noFill/>
          <a:ln w="9525">
            <a:noFill/>
            <a:miter lim="800000"/>
            <a:headEnd/>
            <a:tailEnd/>
          </a:ln>
        </p:spPr>
      </p:pic>
      <p:grpSp>
        <p:nvGrpSpPr>
          <p:cNvPr id="175109" name="Group 6"/>
          <p:cNvGrpSpPr>
            <a:grpSpLocks/>
          </p:cNvGrpSpPr>
          <p:nvPr/>
        </p:nvGrpSpPr>
        <p:grpSpPr bwMode="auto">
          <a:xfrm>
            <a:off x="5264150" y="1354138"/>
            <a:ext cx="3140075" cy="1816100"/>
            <a:chOff x="3316" y="926"/>
            <a:chExt cx="1978" cy="1144"/>
          </a:xfrm>
        </p:grpSpPr>
        <p:pic>
          <p:nvPicPr>
            <p:cNvPr id="175114" name="Picture 7" descr="HDRFX1"/>
            <p:cNvPicPr>
              <a:picLocks noChangeAspect="1" noChangeArrowheads="1"/>
            </p:cNvPicPr>
            <p:nvPr/>
          </p:nvPicPr>
          <p:blipFill>
            <a:blip r:embed="rId4"/>
            <a:srcRect/>
            <a:stretch>
              <a:fillRect/>
            </a:stretch>
          </p:blipFill>
          <p:spPr bwMode="auto">
            <a:xfrm>
              <a:off x="4295" y="999"/>
              <a:ext cx="653" cy="428"/>
            </a:xfrm>
            <a:prstGeom prst="rect">
              <a:avLst/>
            </a:prstGeom>
            <a:noFill/>
            <a:ln w="9525">
              <a:noFill/>
              <a:miter lim="800000"/>
              <a:headEnd/>
              <a:tailEnd/>
            </a:ln>
          </p:spPr>
        </p:pic>
        <p:pic>
          <p:nvPicPr>
            <p:cNvPr id="175115" name="Picture 8" descr="6433903_125"/>
            <p:cNvPicPr>
              <a:picLocks noChangeAspect="1" noChangeArrowheads="1"/>
            </p:cNvPicPr>
            <p:nvPr/>
          </p:nvPicPr>
          <p:blipFill>
            <a:blip r:embed="rId5"/>
            <a:srcRect/>
            <a:stretch>
              <a:fillRect/>
            </a:stretch>
          </p:blipFill>
          <p:spPr bwMode="auto">
            <a:xfrm>
              <a:off x="4694" y="1434"/>
              <a:ext cx="600" cy="600"/>
            </a:xfrm>
            <a:prstGeom prst="rect">
              <a:avLst/>
            </a:prstGeom>
            <a:noFill/>
            <a:ln w="9525">
              <a:noFill/>
              <a:miter lim="800000"/>
              <a:headEnd/>
              <a:tailEnd/>
            </a:ln>
          </p:spPr>
        </p:pic>
        <p:pic>
          <p:nvPicPr>
            <p:cNvPr id="175116" name="Picture 9" descr="9638296_125"/>
            <p:cNvPicPr>
              <a:picLocks noChangeAspect="1" noChangeArrowheads="1"/>
            </p:cNvPicPr>
            <p:nvPr/>
          </p:nvPicPr>
          <p:blipFill>
            <a:blip r:embed="rId6"/>
            <a:srcRect/>
            <a:stretch>
              <a:fillRect/>
            </a:stretch>
          </p:blipFill>
          <p:spPr bwMode="auto">
            <a:xfrm>
              <a:off x="3533" y="1652"/>
              <a:ext cx="418" cy="418"/>
            </a:xfrm>
            <a:prstGeom prst="rect">
              <a:avLst/>
            </a:prstGeom>
            <a:noFill/>
            <a:ln w="9525">
              <a:noFill/>
              <a:miter lim="800000"/>
              <a:headEnd/>
              <a:tailEnd/>
            </a:ln>
          </p:spPr>
        </p:pic>
        <p:pic>
          <p:nvPicPr>
            <p:cNvPr id="175117" name="Picture 10" descr="19957679_125"/>
            <p:cNvPicPr>
              <a:picLocks noChangeAspect="1" noChangeArrowheads="1"/>
            </p:cNvPicPr>
            <p:nvPr/>
          </p:nvPicPr>
          <p:blipFill>
            <a:blip r:embed="rId7"/>
            <a:srcRect/>
            <a:stretch>
              <a:fillRect/>
            </a:stretch>
          </p:blipFill>
          <p:spPr bwMode="auto">
            <a:xfrm>
              <a:off x="4259" y="1616"/>
              <a:ext cx="383" cy="383"/>
            </a:xfrm>
            <a:prstGeom prst="rect">
              <a:avLst/>
            </a:prstGeom>
            <a:noFill/>
            <a:ln w="9525">
              <a:noFill/>
              <a:miter lim="800000"/>
              <a:headEnd/>
              <a:tailEnd/>
            </a:ln>
          </p:spPr>
        </p:pic>
        <p:pic>
          <p:nvPicPr>
            <p:cNvPr id="175118" name="Picture 11" descr="31956717_125"/>
            <p:cNvPicPr>
              <a:picLocks noChangeAspect="1" noChangeArrowheads="1"/>
            </p:cNvPicPr>
            <p:nvPr/>
          </p:nvPicPr>
          <p:blipFill>
            <a:blip r:embed="rId8"/>
            <a:srcRect/>
            <a:stretch>
              <a:fillRect/>
            </a:stretch>
          </p:blipFill>
          <p:spPr bwMode="auto">
            <a:xfrm>
              <a:off x="3316" y="926"/>
              <a:ext cx="818" cy="818"/>
            </a:xfrm>
            <a:prstGeom prst="rect">
              <a:avLst/>
            </a:prstGeom>
            <a:noFill/>
            <a:ln w="9525">
              <a:noFill/>
              <a:miter lim="800000"/>
              <a:headEnd/>
              <a:tailEnd/>
            </a:ln>
          </p:spPr>
        </p:pic>
        <p:pic>
          <p:nvPicPr>
            <p:cNvPr id="175119" name="Picture 12" descr="2611309_640"/>
            <p:cNvPicPr>
              <a:picLocks noChangeAspect="1" noChangeArrowheads="1"/>
            </p:cNvPicPr>
            <p:nvPr/>
          </p:nvPicPr>
          <p:blipFill>
            <a:blip r:embed="rId9" cstate="print"/>
            <a:srcRect/>
            <a:stretch>
              <a:fillRect/>
            </a:stretch>
          </p:blipFill>
          <p:spPr bwMode="auto">
            <a:xfrm rot="-4080000">
              <a:off x="4060" y="1669"/>
              <a:ext cx="263" cy="83"/>
            </a:xfrm>
            <a:prstGeom prst="rect">
              <a:avLst/>
            </a:prstGeom>
            <a:noFill/>
            <a:ln w="9525">
              <a:noFill/>
              <a:miter lim="800000"/>
              <a:headEnd/>
              <a:tailEnd/>
            </a:ln>
          </p:spPr>
        </p:pic>
      </p:grpSp>
      <p:sp>
        <p:nvSpPr>
          <p:cNvPr id="175110" name="AutoShape 13"/>
          <p:cNvSpPr>
            <a:spLocks noChangeArrowheads="1"/>
          </p:cNvSpPr>
          <p:nvPr/>
        </p:nvSpPr>
        <p:spPr bwMode="auto">
          <a:xfrm>
            <a:off x="5032375" y="1296988"/>
            <a:ext cx="3571875" cy="1958975"/>
          </a:xfrm>
          <a:prstGeom prst="roundRect">
            <a:avLst>
              <a:gd name="adj" fmla="val 16667"/>
            </a:avLst>
          </a:prstGeom>
          <a:noFill/>
          <a:ln w="38100" algn="ctr">
            <a:solidFill>
              <a:srgbClr val="CC0000"/>
            </a:solidFill>
            <a:round/>
            <a:headEnd/>
            <a:tailEnd/>
          </a:ln>
        </p:spPr>
        <p:txBody>
          <a:bodyPr wrap="none" anchor="ctr"/>
          <a:lstStyle/>
          <a:p>
            <a:endParaRPr lang="en-US"/>
          </a:p>
        </p:txBody>
      </p:sp>
      <p:sp>
        <p:nvSpPr>
          <p:cNvPr id="175111" name="AutoShape 14"/>
          <p:cNvSpPr>
            <a:spLocks noChangeArrowheads="1"/>
          </p:cNvSpPr>
          <p:nvPr/>
        </p:nvSpPr>
        <p:spPr bwMode="auto">
          <a:xfrm>
            <a:off x="5032375" y="4178300"/>
            <a:ext cx="3571875" cy="1958975"/>
          </a:xfrm>
          <a:prstGeom prst="roundRect">
            <a:avLst>
              <a:gd name="adj" fmla="val 16667"/>
            </a:avLst>
          </a:prstGeom>
          <a:noFill/>
          <a:ln w="38100" algn="ctr">
            <a:solidFill>
              <a:srgbClr val="008000"/>
            </a:solidFill>
            <a:round/>
            <a:headEnd/>
            <a:tailEnd/>
          </a:ln>
        </p:spPr>
        <p:txBody>
          <a:bodyPr wrap="none" anchor="ctr"/>
          <a:lstStyle/>
          <a:p>
            <a:endParaRPr lang="en-US"/>
          </a:p>
        </p:txBody>
      </p:sp>
      <p:sp>
        <p:nvSpPr>
          <p:cNvPr id="175112" name="AutoShape 15"/>
          <p:cNvSpPr>
            <a:spLocks noChangeArrowheads="1"/>
          </p:cNvSpPr>
          <p:nvPr/>
        </p:nvSpPr>
        <p:spPr bwMode="auto">
          <a:xfrm>
            <a:off x="6473825" y="3313113"/>
            <a:ext cx="692150" cy="806450"/>
          </a:xfrm>
          <a:prstGeom prst="downArrow">
            <a:avLst>
              <a:gd name="adj1" fmla="val 50000"/>
              <a:gd name="adj2" fmla="val 29128"/>
            </a:avLst>
          </a:prstGeom>
          <a:solidFill>
            <a:srgbClr val="009900"/>
          </a:solidFill>
          <a:ln w="9525" algn="ctr">
            <a:solidFill>
              <a:schemeClr val="tx1"/>
            </a:solidFill>
            <a:miter lim="800000"/>
            <a:headEnd/>
            <a:tailEnd/>
          </a:ln>
        </p:spPr>
        <p:txBody>
          <a:bodyPr wrap="none" anchor="ctr"/>
          <a:lstStyle/>
          <a:p>
            <a:endParaRPr lang="en-US"/>
          </a:p>
        </p:txBody>
      </p:sp>
      <p:pic>
        <p:nvPicPr>
          <p:cNvPr id="175113" name="Picture 16" descr="j0433183"/>
          <p:cNvPicPr>
            <a:picLocks noChangeAspect="1" noChangeArrowheads="1"/>
          </p:cNvPicPr>
          <p:nvPr/>
        </p:nvPicPr>
        <p:blipFill>
          <a:blip r:embed="rId10" cstate="print"/>
          <a:srcRect/>
          <a:stretch>
            <a:fillRect/>
          </a:stretch>
        </p:blipFill>
        <p:spPr bwMode="auto">
          <a:xfrm>
            <a:off x="5494338" y="4465638"/>
            <a:ext cx="1439862" cy="1358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p:cNvSpPr>
            <a:spLocks noGrp="1" noChangeArrowheads="1"/>
          </p:cNvSpPr>
          <p:nvPr>
            <p:ph type="title" idx="4294967295"/>
          </p:nvPr>
        </p:nvSpPr>
        <p:spPr/>
        <p:txBody>
          <a:bodyPr/>
          <a:lstStyle/>
          <a:p>
            <a:pPr eaLnBrk="1" hangingPunct="1"/>
            <a:r>
              <a:rPr lang="en-US" smtClean="0"/>
              <a:t>Morae Benefits and Case Studies</a:t>
            </a:r>
          </a:p>
        </p:txBody>
      </p:sp>
      <p:sp>
        <p:nvSpPr>
          <p:cNvPr id="177154" name="Rectangle 3"/>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sp>
        <p:nvSpPr>
          <p:cNvPr id="177155" name="Rectangle 4"/>
          <p:cNvSpPr>
            <a:spLocks noGrp="1" noChangeArrowheads="1"/>
          </p:cNvSpPr>
          <p:nvPr>
            <p:ph type="body" idx="4294967295"/>
          </p:nvPr>
        </p:nvSpPr>
        <p:spPr/>
        <p:txBody>
          <a:bodyPr/>
          <a:lstStyle/>
          <a:p>
            <a:pPr marL="0" indent="1588" eaLnBrk="1" hangingPunct="1">
              <a:buFontTx/>
              <a:buNone/>
            </a:pPr>
            <a:r>
              <a:rPr lang="en-US" sz="1600" smtClean="0"/>
              <a:t>Case Study: </a:t>
            </a:r>
            <a:r>
              <a:rPr lang="en-US" sz="1600" b="0" smtClean="0"/>
              <a:t>Global media publisher</a:t>
            </a:r>
          </a:p>
          <a:p>
            <a:pPr marL="0" indent="1588" eaLnBrk="1" hangingPunct="1">
              <a:buFontTx/>
              <a:buNone/>
            </a:pPr>
            <a:endParaRPr lang="en-US" sz="1600" b="0" smtClean="0"/>
          </a:p>
          <a:p>
            <a:pPr marL="0" indent="1588" eaLnBrk="1" hangingPunct="1">
              <a:buFontTx/>
              <a:buNone/>
            </a:pPr>
            <a:r>
              <a:rPr lang="en-US" sz="1600" smtClean="0"/>
              <a:t>Objective:</a:t>
            </a:r>
            <a:r>
              <a:rPr lang="en-US" sz="1600" b="0" smtClean="0"/>
              <a:t> Ad hoc usability tests to validate simple design decisions on a regular basis.</a:t>
            </a:r>
          </a:p>
          <a:p>
            <a:pPr marL="0" indent="1588" eaLnBrk="1" hangingPunct="1">
              <a:buFontTx/>
              <a:buNone/>
            </a:pPr>
            <a:endParaRPr lang="en-US" sz="1600" b="0" smtClean="0"/>
          </a:p>
          <a:p>
            <a:pPr marL="0" indent="1588" eaLnBrk="1" hangingPunct="1">
              <a:buFontTx/>
              <a:buNone/>
            </a:pPr>
            <a:r>
              <a:rPr lang="en-US" sz="1600" smtClean="0"/>
              <a:t>Challenge: </a:t>
            </a:r>
            <a:r>
              <a:rPr lang="en-US" sz="1600" b="0" smtClean="0"/>
              <a:t>The nature of the client’s business required immediate and frequent design decisions.  Due to this need for flexibility and cost efficiencies, planning methodological tests in a formal research environment was not an ineffective option.</a:t>
            </a:r>
            <a:endParaRPr lang="en-US" sz="1600" smtClean="0"/>
          </a:p>
          <a:p>
            <a:pPr marL="0" indent="1588" eaLnBrk="1" hangingPunct="1">
              <a:buFontTx/>
              <a:buNone/>
            </a:pPr>
            <a:endParaRPr lang="en-US" sz="1600" b="0" smtClean="0"/>
          </a:p>
          <a:p>
            <a:pPr marL="0" indent="1588" eaLnBrk="1" hangingPunct="1">
              <a:buFontTx/>
              <a:buNone/>
            </a:pPr>
            <a:r>
              <a:rPr lang="en-US" sz="1600" smtClean="0"/>
              <a:t>Result:</a:t>
            </a:r>
            <a:r>
              <a:rPr lang="en-US" sz="1600" b="0" smtClean="0"/>
              <a:t> Logistical preparations were streamlined and tests were regularly conducted under short notice.  Ordinary conference rooms were converted into test labs which allowed for informative tests to occur with only several days of planning.</a:t>
            </a:r>
          </a:p>
        </p:txBody>
      </p:sp>
      <p:pic>
        <p:nvPicPr>
          <p:cNvPr id="177156" name="Picture 5" descr="j0400041"/>
          <p:cNvPicPr>
            <a:picLocks noChangeAspect="1" noChangeArrowheads="1"/>
          </p:cNvPicPr>
          <p:nvPr/>
        </p:nvPicPr>
        <p:blipFill>
          <a:blip r:embed="rId3" cstate="print"/>
          <a:srcRect/>
          <a:stretch>
            <a:fillRect/>
          </a:stretch>
        </p:blipFill>
        <p:spPr bwMode="auto">
          <a:xfrm>
            <a:off x="5048250" y="1123950"/>
            <a:ext cx="3902075" cy="2600325"/>
          </a:xfrm>
          <a:prstGeom prst="rect">
            <a:avLst/>
          </a:prstGeom>
          <a:noFill/>
          <a:ln w="9525">
            <a:noFill/>
            <a:miter lim="800000"/>
            <a:headEnd/>
            <a:tailEnd/>
          </a:ln>
        </p:spPr>
      </p:pic>
      <p:pic>
        <p:nvPicPr>
          <p:cNvPr id="177157" name="Picture 6" descr="j0411807"/>
          <p:cNvPicPr>
            <a:picLocks noChangeAspect="1" noChangeArrowheads="1"/>
          </p:cNvPicPr>
          <p:nvPr/>
        </p:nvPicPr>
        <p:blipFill>
          <a:blip r:embed="rId4" cstate="print"/>
          <a:srcRect/>
          <a:stretch>
            <a:fillRect/>
          </a:stretch>
        </p:blipFill>
        <p:spPr bwMode="auto">
          <a:xfrm>
            <a:off x="4800600" y="3025775"/>
            <a:ext cx="2155825" cy="316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2"/>
          <p:cNvSpPr>
            <a:spLocks noGrp="1" noChangeArrowheads="1"/>
          </p:cNvSpPr>
          <p:nvPr>
            <p:ph type="title" idx="4294967295"/>
          </p:nvPr>
        </p:nvSpPr>
        <p:spPr/>
        <p:txBody>
          <a:bodyPr/>
          <a:lstStyle/>
          <a:p>
            <a:pPr eaLnBrk="1" hangingPunct="1"/>
            <a:r>
              <a:rPr lang="en-US" smtClean="0"/>
              <a:t>Morae Benefits and Case Studies</a:t>
            </a:r>
          </a:p>
        </p:txBody>
      </p:sp>
      <p:sp>
        <p:nvSpPr>
          <p:cNvPr id="179202" name="Rectangle 3"/>
          <p:cNvSpPr>
            <a:spLocks noGrp="1" noChangeArrowheads="1"/>
          </p:cNvSpPr>
          <p:nvPr>
            <p:ph type="body" idx="4294967295"/>
          </p:nvPr>
        </p:nvSpPr>
        <p:spPr/>
        <p:txBody>
          <a:bodyPr/>
          <a:lstStyle/>
          <a:p>
            <a:pPr marL="0" indent="1588" eaLnBrk="1" hangingPunct="1">
              <a:lnSpc>
                <a:spcPct val="80000"/>
              </a:lnSpc>
              <a:buFontTx/>
              <a:buNone/>
            </a:pPr>
            <a:r>
              <a:rPr lang="en-US" smtClean="0"/>
              <a:t>Remote Viewing</a:t>
            </a:r>
          </a:p>
          <a:p>
            <a:pPr marL="0" indent="1588" eaLnBrk="1" hangingPunct="1">
              <a:lnSpc>
                <a:spcPct val="80000"/>
              </a:lnSpc>
              <a:buFontTx/>
              <a:buNone/>
            </a:pPr>
            <a:endParaRPr lang="en-US" sz="1800" b="0" smtClean="0"/>
          </a:p>
          <a:p>
            <a:pPr marL="0" indent="1588" eaLnBrk="1" hangingPunct="1">
              <a:lnSpc>
                <a:spcPct val="80000"/>
              </a:lnSpc>
              <a:buFontTx/>
              <a:buNone/>
            </a:pPr>
            <a:r>
              <a:rPr lang="en-US" sz="1800" smtClean="0"/>
              <a:t>Why this is valuable:</a:t>
            </a:r>
          </a:p>
          <a:p>
            <a:pPr lvl="1" eaLnBrk="1" hangingPunct="1">
              <a:lnSpc>
                <a:spcPct val="80000"/>
              </a:lnSpc>
            </a:pPr>
            <a:endParaRPr lang="en-US" sz="1600" smtClean="0"/>
          </a:p>
          <a:p>
            <a:pPr lvl="1" eaLnBrk="1" hangingPunct="1">
              <a:lnSpc>
                <a:spcPct val="80000"/>
              </a:lnSpc>
            </a:pPr>
            <a:r>
              <a:rPr lang="en-US" sz="1600" smtClean="0"/>
              <a:t>Syndication through standard network or internet connection</a:t>
            </a:r>
            <a:br>
              <a:rPr lang="en-US" sz="1600" smtClean="0"/>
            </a:br>
            <a:endParaRPr lang="en-US" sz="1600" smtClean="0"/>
          </a:p>
          <a:p>
            <a:pPr lvl="1" eaLnBrk="1" hangingPunct="1">
              <a:lnSpc>
                <a:spcPct val="80000"/>
              </a:lnSpc>
            </a:pPr>
            <a:r>
              <a:rPr lang="en-US" sz="1600" smtClean="0"/>
              <a:t>Separate viewing lounge for account managers and stakeholders</a:t>
            </a:r>
            <a:br>
              <a:rPr lang="en-US" sz="1600" smtClean="0"/>
            </a:br>
            <a:endParaRPr lang="en-US" sz="1600" smtClean="0"/>
          </a:p>
          <a:p>
            <a:pPr lvl="1" eaLnBrk="1" hangingPunct="1">
              <a:lnSpc>
                <a:spcPct val="80000"/>
              </a:lnSpc>
            </a:pPr>
            <a:r>
              <a:rPr lang="en-US" sz="1600" smtClean="0"/>
              <a:t>Travel logistics greatly minimized</a:t>
            </a:r>
          </a:p>
          <a:p>
            <a:pPr marL="0" indent="1588" eaLnBrk="1" hangingPunct="1">
              <a:lnSpc>
                <a:spcPct val="80000"/>
              </a:lnSpc>
              <a:buFontTx/>
              <a:buNone/>
            </a:pPr>
            <a:endParaRPr lang="en-US" sz="1800" smtClean="0"/>
          </a:p>
          <a:p>
            <a:pPr marL="0" indent="1588" eaLnBrk="1" hangingPunct="1">
              <a:lnSpc>
                <a:spcPct val="80000"/>
              </a:lnSpc>
              <a:buFontTx/>
              <a:buNone/>
            </a:pPr>
            <a:r>
              <a:rPr lang="en-US" sz="1800" smtClean="0"/>
              <a:t>Drawbacks:</a:t>
            </a:r>
          </a:p>
          <a:p>
            <a:pPr lvl="1" eaLnBrk="1" hangingPunct="1">
              <a:lnSpc>
                <a:spcPct val="80000"/>
              </a:lnSpc>
            </a:pPr>
            <a:endParaRPr lang="en-US" sz="1600" smtClean="0"/>
          </a:p>
          <a:p>
            <a:pPr lvl="1" eaLnBrk="1" hangingPunct="1">
              <a:lnSpc>
                <a:spcPct val="80000"/>
              </a:lnSpc>
            </a:pPr>
            <a:r>
              <a:rPr lang="en-US" sz="1600" smtClean="0"/>
              <a:t>Tough to communicate ideas during tests with members in multiple locations </a:t>
            </a:r>
            <a:br>
              <a:rPr lang="en-US" sz="1600" smtClean="0"/>
            </a:br>
            <a:endParaRPr lang="en-US" sz="1600" smtClean="0"/>
          </a:p>
          <a:p>
            <a:pPr lvl="1" eaLnBrk="1" hangingPunct="1">
              <a:lnSpc>
                <a:spcPct val="80000"/>
              </a:lnSpc>
            </a:pPr>
            <a:r>
              <a:rPr lang="en-US" sz="1600" smtClean="0"/>
              <a:t>Extra viewing equipment required for each additional observation room</a:t>
            </a:r>
            <a:br>
              <a:rPr lang="en-US" sz="1600" smtClean="0"/>
            </a:br>
            <a:endParaRPr lang="en-US" sz="1600" smtClean="0"/>
          </a:p>
          <a:p>
            <a:pPr lvl="1" eaLnBrk="1" hangingPunct="1">
              <a:lnSpc>
                <a:spcPct val="80000"/>
              </a:lnSpc>
            </a:pPr>
            <a:r>
              <a:rPr lang="en-US" sz="1600" smtClean="0"/>
              <a:t>Can have unexpected technology issues</a:t>
            </a:r>
          </a:p>
        </p:txBody>
      </p:sp>
      <p:sp>
        <p:nvSpPr>
          <p:cNvPr id="179203" name="Rectangle 4"/>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pic>
        <p:nvPicPr>
          <p:cNvPr id="179204" name="Picture 5" descr="PPMoraeDiag"/>
          <p:cNvPicPr>
            <a:picLocks noChangeAspect="1" noChangeArrowheads="1"/>
          </p:cNvPicPr>
          <p:nvPr/>
        </p:nvPicPr>
        <p:blipFill>
          <a:blip r:embed="rId3" cstate="print"/>
          <a:srcRect/>
          <a:stretch>
            <a:fillRect/>
          </a:stretch>
        </p:blipFill>
        <p:spPr bwMode="auto">
          <a:xfrm>
            <a:off x="4398963" y="1355725"/>
            <a:ext cx="4535487" cy="3009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2"/>
          <p:cNvSpPr>
            <a:spLocks noGrp="1" noChangeArrowheads="1"/>
          </p:cNvSpPr>
          <p:nvPr>
            <p:ph type="title" idx="4294967295"/>
          </p:nvPr>
        </p:nvSpPr>
        <p:spPr/>
        <p:txBody>
          <a:bodyPr/>
          <a:lstStyle/>
          <a:p>
            <a:pPr eaLnBrk="1" hangingPunct="1"/>
            <a:r>
              <a:rPr lang="en-US" smtClean="0"/>
              <a:t>Morae Benefits and Case Studies</a:t>
            </a:r>
          </a:p>
        </p:txBody>
      </p:sp>
      <p:sp>
        <p:nvSpPr>
          <p:cNvPr id="181250" name="Rectangle 3"/>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sp>
        <p:nvSpPr>
          <p:cNvPr id="181251" name="Rectangle 4"/>
          <p:cNvSpPr>
            <a:spLocks noGrp="1" noChangeArrowheads="1"/>
          </p:cNvSpPr>
          <p:nvPr>
            <p:ph type="body" idx="4294967295"/>
          </p:nvPr>
        </p:nvSpPr>
        <p:spPr/>
        <p:txBody>
          <a:bodyPr/>
          <a:lstStyle/>
          <a:p>
            <a:pPr marL="0" indent="1588" eaLnBrk="1" hangingPunct="1">
              <a:buFontTx/>
              <a:buNone/>
            </a:pPr>
            <a:r>
              <a:rPr lang="en-US" sz="1600" smtClean="0"/>
              <a:t>Case Study: </a:t>
            </a:r>
            <a:r>
              <a:rPr lang="en-US" sz="1600" b="0" smtClean="0"/>
              <a:t>Major auto maker</a:t>
            </a:r>
          </a:p>
          <a:p>
            <a:pPr marL="0" indent="1588" eaLnBrk="1" hangingPunct="1">
              <a:buFontTx/>
              <a:buNone/>
            </a:pPr>
            <a:endParaRPr lang="en-US" sz="1600" b="0" smtClean="0"/>
          </a:p>
          <a:p>
            <a:pPr marL="0" indent="1588" eaLnBrk="1" hangingPunct="1">
              <a:buFontTx/>
              <a:buNone/>
            </a:pPr>
            <a:r>
              <a:rPr lang="en-US" sz="1600" smtClean="0"/>
              <a:t>Objective:</a:t>
            </a:r>
            <a:r>
              <a:rPr lang="en-US" sz="1600" b="0" smtClean="0"/>
              <a:t> Recruit and interview test participants living in a car-friendly area.</a:t>
            </a:r>
          </a:p>
          <a:p>
            <a:pPr marL="0" indent="1588" eaLnBrk="1" hangingPunct="1">
              <a:buFontTx/>
              <a:buNone/>
            </a:pPr>
            <a:endParaRPr lang="en-US" sz="1600" b="0" smtClean="0"/>
          </a:p>
          <a:p>
            <a:pPr marL="0" indent="1588" eaLnBrk="1" hangingPunct="1">
              <a:buFontTx/>
              <a:buNone/>
            </a:pPr>
            <a:r>
              <a:rPr lang="en-US" sz="1600" smtClean="0"/>
              <a:t>Challenge: </a:t>
            </a:r>
            <a:r>
              <a:rPr lang="en-US" sz="1600" b="0" smtClean="0"/>
              <a:t>Although the project team was based in NYC, recruiting auto-friendly participants from the area would not solicit credible results.  Conducting tests in a distant location prevented all team members from attending.</a:t>
            </a:r>
            <a:endParaRPr lang="en-US" sz="1600" smtClean="0"/>
          </a:p>
          <a:p>
            <a:pPr marL="0" indent="1588" eaLnBrk="1" hangingPunct="1">
              <a:buFontTx/>
              <a:buNone/>
            </a:pPr>
            <a:endParaRPr lang="en-US" sz="1600" b="0" smtClean="0"/>
          </a:p>
          <a:p>
            <a:pPr marL="0" indent="1588" eaLnBrk="1" hangingPunct="1">
              <a:buFontTx/>
              <a:buNone/>
            </a:pPr>
            <a:r>
              <a:rPr lang="en-US" sz="1600" smtClean="0"/>
              <a:t>Result:</a:t>
            </a:r>
            <a:r>
              <a:rPr lang="en-US" sz="1600" b="0" smtClean="0"/>
              <a:t> Tests were conducted in a remote location that met recruiting requirements with real-time broadcasts to the NYC office.  In addition, a separate observation lounge for stakeholders was set-up to allow open discussions without distraction to the note-takers.</a:t>
            </a:r>
          </a:p>
        </p:txBody>
      </p:sp>
      <p:pic>
        <p:nvPicPr>
          <p:cNvPr id="181252" name="Picture 5"/>
          <p:cNvPicPr>
            <a:picLocks noChangeAspect="1" noChangeArrowheads="1"/>
          </p:cNvPicPr>
          <p:nvPr/>
        </p:nvPicPr>
        <p:blipFill>
          <a:blip r:embed="rId3"/>
          <a:srcRect/>
          <a:stretch>
            <a:fillRect/>
          </a:stretch>
        </p:blipFill>
        <p:spPr bwMode="auto">
          <a:xfrm>
            <a:off x="5237163" y="3617913"/>
            <a:ext cx="3656012" cy="2633662"/>
          </a:xfrm>
          <a:prstGeom prst="rect">
            <a:avLst/>
          </a:prstGeom>
          <a:noFill/>
          <a:ln w="9525" algn="ctr">
            <a:solidFill>
              <a:schemeClr val="bg2"/>
            </a:solidFill>
            <a:miter lim="800000"/>
            <a:headEnd/>
            <a:tailEnd/>
          </a:ln>
        </p:spPr>
      </p:pic>
      <p:pic>
        <p:nvPicPr>
          <p:cNvPr id="181253" name="Picture 6"/>
          <p:cNvPicPr>
            <a:picLocks noChangeAspect="1" noChangeArrowheads="1"/>
          </p:cNvPicPr>
          <p:nvPr/>
        </p:nvPicPr>
        <p:blipFill>
          <a:blip r:embed="rId4"/>
          <a:srcRect/>
          <a:stretch>
            <a:fillRect/>
          </a:stretch>
        </p:blipFill>
        <p:spPr bwMode="auto">
          <a:xfrm>
            <a:off x="4629150" y="1182688"/>
            <a:ext cx="2405063" cy="28225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Rectangle 2"/>
          <p:cNvSpPr>
            <a:spLocks noGrp="1" noChangeArrowheads="1"/>
          </p:cNvSpPr>
          <p:nvPr>
            <p:ph type="title" idx="4294967295"/>
          </p:nvPr>
        </p:nvSpPr>
        <p:spPr/>
        <p:txBody>
          <a:bodyPr/>
          <a:lstStyle/>
          <a:p>
            <a:pPr eaLnBrk="1" hangingPunct="1"/>
            <a:r>
              <a:rPr lang="en-US" smtClean="0"/>
              <a:t>Morae Benefits and Case Studies</a:t>
            </a:r>
          </a:p>
        </p:txBody>
      </p:sp>
      <p:sp>
        <p:nvSpPr>
          <p:cNvPr id="183298" name="Rectangle 3"/>
          <p:cNvSpPr>
            <a:spLocks noGrp="1" noChangeArrowheads="1"/>
          </p:cNvSpPr>
          <p:nvPr>
            <p:ph type="body" idx="4294967295"/>
          </p:nvPr>
        </p:nvSpPr>
        <p:spPr/>
        <p:txBody>
          <a:bodyPr/>
          <a:lstStyle/>
          <a:p>
            <a:pPr marL="0" indent="1588" eaLnBrk="1" hangingPunct="1">
              <a:lnSpc>
                <a:spcPct val="80000"/>
              </a:lnSpc>
              <a:buFontTx/>
              <a:buNone/>
            </a:pPr>
            <a:r>
              <a:rPr lang="en-US" smtClean="0"/>
              <a:t>Collaborative Note-taking</a:t>
            </a:r>
          </a:p>
          <a:p>
            <a:pPr marL="0" indent="1588" eaLnBrk="1" hangingPunct="1">
              <a:lnSpc>
                <a:spcPct val="80000"/>
              </a:lnSpc>
              <a:buFontTx/>
              <a:buNone/>
            </a:pPr>
            <a:endParaRPr lang="en-US" sz="1800" b="0" smtClean="0"/>
          </a:p>
          <a:p>
            <a:pPr marL="0" indent="1588" eaLnBrk="1" hangingPunct="1">
              <a:lnSpc>
                <a:spcPct val="80000"/>
              </a:lnSpc>
              <a:buFontTx/>
              <a:buNone/>
            </a:pPr>
            <a:r>
              <a:rPr lang="en-US" sz="1800" smtClean="0"/>
              <a:t>Why this is valuable:</a:t>
            </a:r>
          </a:p>
          <a:p>
            <a:pPr lvl="1" eaLnBrk="1" hangingPunct="1">
              <a:lnSpc>
                <a:spcPct val="80000"/>
              </a:lnSpc>
            </a:pPr>
            <a:endParaRPr lang="en-US" sz="1600" smtClean="0"/>
          </a:p>
          <a:p>
            <a:pPr lvl="1" eaLnBrk="1" hangingPunct="1">
              <a:lnSpc>
                <a:spcPct val="80000"/>
              </a:lnSpc>
            </a:pPr>
            <a:r>
              <a:rPr lang="en-US" sz="1600" smtClean="0"/>
              <a:t>Note-taking is no longer the responsibility of a single individual</a:t>
            </a:r>
            <a:br>
              <a:rPr lang="en-US" sz="1600" smtClean="0"/>
            </a:br>
            <a:endParaRPr lang="en-US" sz="1600" smtClean="0"/>
          </a:p>
          <a:p>
            <a:pPr lvl="1" eaLnBrk="1" hangingPunct="1">
              <a:lnSpc>
                <a:spcPct val="80000"/>
              </a:lnSpc>
            </a:pPr>
            <a:r>
              <a:rPr lang="en-US" sz="1600" smtClean="0"/>
              <a:t>Multiple viewers can flag each session</a:t>
            </a:r>
            <a:br>
              <a:rPr lang="en-US" sz="1600" smtClean="0"/>
            </a:br>
            <a:endParaRPr lang="en-US" sz="1600" smtClean="0"/>
          </a:p>
          <a:p>
            <a:pPr lvl="1" eaLnBrk="1" hangingPunct="1">
              <a:lnSpc>
                <a:spcPct val="80000"/>
              </a:lnSpc>
            </a:pPr>
            <a:r>
              <a:rPr lang="en-US" sz="1600" smtClean="0"/>
              <a:t>Greater collaboration between different discipline leads</a:t>
            </a:r>
            <a:br>
              <a:rPr lang="en-US" sz="1600" smtClean="0"/>
            </a:br>
            <a:endParaRPr lang="en-US" sz="1600" smtClean="0"/>
          </a:p>
          <a:p>
            <a:pPr lvl="1" eaLnBrk="1" hangingPunct="1">
              <a:lnSpc>
                <a:spcPct val="80000"/>
              </a:lnSpc>
            </a:pPr>
            <a:r>
              <a:rPr lang="en-US" sz="1600" smtClean="0"/>
              <a:t>Encourages stakeholder participation</a:t>
            </a:r>
          </a:p>
          <a:p>
            <a:pPr marL="0" indent="1588" eaLnBrk="1" hangingPunct="1">
              <a:lnSpc>
                <a:spcPct val="80000"/>
              </a:lnSpc>
              <a:buFontTx/>
              <a:buNone/>
            </a:pPr>
            <a:endParaRPr lang="en-US" sz="1800" smtClean="0"/>
          </a:p>
          <a:p>
            <a:pPr marL="0" indent="1588" eaLnBrk="1" hangingPunct="1">
              <a:lnSpc>
                <a:spcPct val="80000"/>
              </a:lnSpc>
              <a:buFontTx/>
              <a:buNone/>
            </a:pPr>
            <a:r>
              <a:rPr lang="en-US" sz="1800" smtClean="0"/>
              <a:t>Drawbacks:</a:t>
            </a:r>
          </a:p>
          <a:p>
            <a:pPr lvl="1" eaLnBrk="1" hangingPunct="1">
              <a:lnSpc>
                <a:spcPct val="80000"/>
              </a:lnSpc>
            </a:pPr>
            <a:endParaRPr lang="en-US" sz="1600" smtClean="0"/>
          </a:p>
          <a:p>
            <a:pPr lvl="1" eaLnBrk="1" hangingPunct="1">
              <a:lnSpc>
                <a:spcPct val="80000"/>
              </a:lnSpc>
            </a:pPr>
            <a:r>
              <a:rPr lang="en-US" sz="1600" smtClean="0"/>
              <a:t>A foreign concept in note-taking </a:t>
            </a:r>
            <a:br>
              <a:rPr lang="en-US" sz="1600" smtClean="0"/>
            </a:br>
            <a:endParaRPr lang="en-US" sz="1600" smtClean="0"/>
          </a:p>
          <a:p>
            <a:pPr lvl="1" eaLnBrk="1" hangingPunct="1">
              <a:lnSpc>
                <a:spcPct val="80000"/>
              </a:lnSpc>
            </a:pPr>
            <a:r>
              <a:rPr lang="en-US" sz="1600" smtClean="0"/>
              <a:t>Requires multiple dedicated resources</a:t>
            </a:r>
            <a:br>
              <a:rPr lang="en-US" sz="1600" smtClean="0"/>
            </a:br>
            <a:endParaRPr lang="en-US" sz="1600" smtClean="0"/>
          </a:p>
          <a:p>
            <a:pPr lvl="1" eaLnBrk="1" hangingPunct="1">
              <a:lnSpc>
                <a:spcPct val="80000"/>
              </a:lnSpc>
            </a:pPr>
            <a:r>
              <a:rPr lang="en-US" sz="1600" smtClean="0"/>
              <a:t>Encourages stakeholder participation!</a:t>
            </a:r>
          </a:p>
        </p:txBody>
      </p:sp>
      <p:sp>
        <p:nvSpPr>
          <p:cNvPr id="183299" name="Rectangle 4"/>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pic>
        <p:nvPicPr>
          <p:cNvPr id="183300" name="Picture 5" descr="j0431644"/>
          <p:cNvPicPr>
            <a:picLocks noChangeAspect="1" noChangeArrowheads="1"/>
          </p:cNvPicPr>
          <p:nvPr/>
        </p:nvPicPr>
        <p:blipFill>
          <a:blip r:embed="rId3"/>
          <a:srcRect/>
          <a:stretch>
            <a:fillRect/>
          </a:stretch>
        </p:blipFill>
        <p:spPr bwMode="auto">
          <a:xfrm>
            <a:off x="5665788" y="2795588"/>
            <a:ext cx="1152525" cy="1152525"/>
          </a:xfrm>
          <a:prstGeom prst="rect">
            <a:avLst/>
          </a:prstGeom>
          <a:noFill/>
          <a:ln w="9525">
            <a:noFill/>
            <a:miter lim="800000"/>
            <a:headEnd/>
            <a:tailEnd/>
          </a:ln>
        </p:spPr>
      </p:pic>
      <p:pic>
        <p:nvPicPr>
          <p:cNvPr id="183301" name="Picture 6" descr="j0432624"/>
          <p:cNvPicPr>
            <a:picLocks noChangeAspect="1" noChangeArrowheads="1"/>
          </p:cNvPicPr>
          <p:nvPr/>
        </p:nvPicPr>
        <p:blipFill>
          <a:blip r:embed="rId4"/>
          <a:srcRect/>
          <a:stretch>
            <a:fillRect/>
          </a:stretch>
        </p:blipFill>
        <p:spPr bwMode="auto">
          <a:xfrm>
            <a:off x="7769225" y="3025775"/>
            <a:ext cx="914400" cy="914400"/>
          </a:xfrm>
          <a:prstGeom prst="rect">
            <a:avLst/>
          </a:prstGeom>
          <a:noFill/>
          <a:ln w="9525">
            <a:noFill/>
            <a:miter lim="800000"/>
            <a:headEnd/>
            <a:tailEnd/>
          </a:ln>
        </p:spPr>
      </p:pic>
      <p:pic>
        <p:nvPicPr>
          <p:cNvPr id="183302" name="Picture 7" descr="j0432623"/>
          <p:cNvPicPr>
            <a:picLocks noChangeAspect="1" noChangeArrowheads="1"/>
          </p:cNvPicPr>
          <p:nvPr/>
        </p:nvPicPr>
        <p:blipFill>
          <a:blip r:embed="rId5"/>
          <a:srcRect/>
          <a:stretch>
            <a:fillRect/>
          </a:stretch>
        </p:blipFill>
        <p:spPr bwMode="auto">
          <a:xfrm>
            <a:off x="4802188" y="3025775"/>
            <a:ext cx="914400" cy="914400"/>
          </a:xfrm>
          <a:prstGeom prst="rect">
            <a:avLst/>
          </a:prstGeom>
          <a:noFill/>
          <a:ln w="9525">
            <a:noFill/>
            <a:miter lim="800000"/>
            <a:headEnd/>
            <a:tailEnd/>
          </a:ln>
        </p:spPr>
      </p:pic>
      <p:pic>
        <p:nvPicPr>
          <p:cNvPr id="183303" name="Picture 8" descr="j0431640"/>
          <p:cNvPicPr>
            <a:picLocks noChangeAspect="1" noChangeArrowheads="1"/>
          </p:cNvPicPr>
          <p:nvPr/>
        </p:nvPicPr>
        <p:blipFill>
          <a:blip r:embed="rId6"/>
          <a:srcRect/>
          <a:stretch>
            <a:fillRect/>
          </a:stretch>
        </p:blipFill>
        <p:spPr bwMode="auto">
          <a:xfrm>
            <a:off x="7689850" y="1470025"/>
            <a:ext cx="914400" cy="914400"/>
          </a:xfrm>
          <a:prstGeom prst="rect">
            <a:avLst/>
          </a:prstGeom>
          <a:noFill/>
          <a:ln w="9525">
            <a:noFill/>
            <a:miter lim="800000"/>
            <a:headEnd/>
            <a:tailEnd/>
          </a:ln>
        </p:spPr>
      </p:pic>
      <p:pic>
        <p:nvPicPr>
          <p:cNvPr id="183304" name="Picture 9" descr="j0431641"/>
          <p:cNvPicPr>
            <a:picLocks noChangeAspect="1" noChangeArrowheads="1"/>
          </p:cNvPicPr>
          <p:nvPr/>
        </p:nvPicPr>
        <p:blipFill>
          <a:blip r:embed="rId7"/>
          <a:srcRect/>
          <a:stretch>
            <a:fillRect/>
          </a:stretch>
        </p:blipFill>
        <p:spPr bwMode="auto">
          <a:xfrm>
            <a:off x="7769225" y="4581525"/>
            <a:ext cx="914400" cy="914400"/>
          </a:xfrm>
          <a:prstGeom prst="rect">
            <a:avLst/>
          </a:prstGeom>
          <a:noFill/>
          <a:ln w="9525">
            <a:noFill/>
            <a:miter lim="800000"/>
            <a:headEnd/>
            <a:tailEnd/>
          </a:ln>
        </p:spPr>
      </p:pic>
      <p:sp>
        <p:nvSpPr>
          <p:cNvPr id="183305" name="Line 10"/>
          <p:cNvSpPr>
            <a:spLocks noChangeShapeType="1"/>
          </p:cNvSpPr>
          <p:nvPr/>
        </p:nvSpPr>
        <p:spPr bwMode="auto">
          <a:xfrm>
            <a:off x="7107238" y="1412875"/>
            <a:ext cx="0" cy="4492625"/>
          </a:xfrm>
          <a:prstGeom prst="line">
            <a:avLst/>
          </a:prstGeom>
          <a:noFill/>
          <a:ln w="9525">
            <a:solidFill>
              <a:schemeClr val="tx1"/>
            </a:solidFill>
            <a:prstDash val="dash"/>
            <a:round/>
            <a:headEnd/>
            <a:tailEnd/>
          </a:ln>
        </p:spPr>
        <p:txBody>
          <a:bodyPr wrap="none" anchor="ctr"/>
          <a:lstStyle/>
          <a:p>
            <a:endParaRPr lang="en-US"/>
          </a:p>
        </p:txBody>
      </p:sp>
      <p:sp>
        <p:nvSpPr>
          <p:cNvPr id="183306" name="Rectangle 11"/>
          <p:cNvSpPr>
            <a:spLocks noChangeArrowheads="1"/>
          </p:cNvSpPr>
          <p:nvPr/>
        </p:nvSpPr>
        <p:spPr bwMode="auto">
          <a:xfrm>
            <a:off x="7683500" y="2449513"/>
            <a:ext cx="922338" cy="230187"/>
          </a:xfrm>
          <a:prstGeom prst="rect">
            <a:avLst/>
          </a:prstGeom>
          <a:noFill/>
          <a:ln w="9525" algn="ctr">
            <a:noFill/>
            <a:miter lim="800000"/>
            <a:headEnd/>
            <a:tailEnd/>
          </a:ln>
        </p:spPr>
        <p:txBody>
          <a:bodyPr wrap="none" anchor="ctr"/>
          <a:lstStyle/>
          <a:p>
            <a:pPr algn="ctr"/>
            <a:r>
              <a:rPr lang="en-US" sz="1200" b="1">
                <a:latin typeface="Arial" charset="0"/>
              </a:rPr>
              <a:t>Information Architect</a:t>
            </a:r>
          </a:p>
        </p:txBody>
      </p:sp>
      <p:sp>
        <p:nvSpPr>
          <p:cNvPr id="183307" name="Rectangle 12"/>
          <p:cNvSpPr>
            <a:spLocks noChangeArrowheads="1"/>
          </p:cNvSpPr>
          <p:nvPr/>
        </p:nvSpPr>
        <p:spPr bwMode="auto">
          <a:xfrm>
            <a:off x="7683500" y="3948113"/>
            <a:ext cx="922338" cy="230187"/>
          </a:xfrm>
          <a:prstGeom prst="rect">
            <a:avLst/>
          </a:prstGeom>
          <a:noFill/>
          <a:ln w="9525" algn="ctr">
            <a:noFill/>
            <a:miter lim="800000"/>
            <a:headEnd/>
            <a:tailEnd/>
          </a:ln>
        </p:spPr>
        <p:txBody>
          <a:bodyPr wrap="none" anchor="ctr"/>
          <a:lstStyle/>
          <a:p>
            <a:pPr algn="ctr"/>
            <a:r>
              <a:rPr lang="en-US" sz="1200" b="1">
                <a:latin typeface="Arial" charset="0"/>
              </a:rPr>
              <a:t>Primary Note-taker</a:t>
            </a:r>
          </a:p>
        </p:txBody>
      </p:sp>
      <p:sp>
        <p:nvSpPr>
          <p:cNvPr id="183308" name="Rectangle 13"/>
          <p:cNvSpPr>
            <a:spLocks noChangeArrowheads="1"/>
          </p:cNvSpPr>
          <p:nvPr/>
        </p:nvSpPr>
        <p:spPr bwMode="auto">
          <a:xfrm>
            <a:off x="7683500" y="5561013"/>
            <a:ext cx="922338" cy="230187"/>
          </a:xfrm>
          <a:prstGeom prst="rect">
            <a:avLst/>
          </a:prstGeom>
          <a:noFill/>
          <a:ln w="9525" algn="ctr">
            <a:noFill/>
            <a:miter lim="800000"/>
            <a:headEnd/>
            <a:tailEnd/>
          </a:ln>
        </p:spPr>
        <p:txBody>
          <a:bodyPr wrap="none" anchor="ctr"/>
          <a:lstStyle/>
          <a:p>
            <a:pPr algn="ctr"/>
            <a:r>
              <a:rPr lang="en-US" sz="1200" b="1">
                <a:latin typeface="Arial" charset="0"/>
              </a:rPr>
              <a:t>Content Strategist</a:t>
            </a:r>
          </a:p>
        </p:txBody>
      </p:sp>
      <p:sp>
        <p:nvSpPr>
          <p:cNvPr id="183309" name="Rectangle 14"/>
          <p:cNvSpPr>
            <a:spLocks noChangeArrowheads="1"/>
          </p:cNvSpPr>
          <p:nvPr/>
        </p:nvSpPr>
        <p:spPr bwMode="auto">
          <a:xfrm>
            <a:off x="5897563" y="3948113"/>
            <a:ext cx="922337" cy="230187"/>
          </a:xfrm>
          <a:prstGeom prst="rect">
            <a:avLst/>
          </a:prstGeom>
          <a:noFill/>
          <a:ln w="9525" algn="ctr">
            <a:noFill/>
            <a:miter lim="800000"/>
            <a:headEnd/>
            <a:tailEnd/>
          </a:ln>
        </p:spPr>
        <p:txBody>
          <a:bodyPr wrap="none" anchor="ctr"/>
          <a:lstStyle/>
          <a:p>
            <a:pPr algn="ctr"/>
            <a:r>
              <a:rPr lang="en-US" sz="1200" b="1">
                <a:latin typeface="Arial" charset="0"/>
              </a:rPr>
              <a:t>Participant</a:t>
            </a:r>
          </a:p>
        </p:txBody>
      </p:sp>
      <p:sp>
        <p:nvSpPr>
          <p:cNvPr id="183310" name="Rectangle 15"/>
          <p:cNvSpPr>
            <a:spLocks noChangeArrowheads="1"/>
          </p:cNvSpPr>
          <p:nvPr/>
        </p:nvSpPr>
        <p:spPr bwMode="auto">
          <a:xfrm>
            <a:off x="4745038" y="3948113"/>
            <a:ext cx="922337" cy="230187"/>
          </a:xfrm>
          <a:prstGeom prst="rect">
            <a:avLst/>
          </a:prstGeom>
          <a:noFill/>
          <a:ln w="9525" algn="ctr">
            <a:noFill/>
            <a:miter lim="800000"/>
            <a:headEnd/>
            <a:tailEnd/>
          </a:ln>
        </p:spPr>
        <p:txBody>
          <a:bodyPr wrap="none" anchor="ctr"/>
          <a:lstStyle/>
          <a:p>
            <a:pPr algn="ctr"/>
            <a:r>
              <a:rPr lang="en-US" sz="1200" b="1">
                <a:latin typeface="Arial" charset="0"/>
              </a:rPr>
              <a:t>Moderator</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2"/>
          <p:cNvSpPr>
            <a:spLocks noGrp="1" noChangeArrowheads="1"/>
          </p:cNvSpPr>
          <p:nvPr>
            <p:ph type="title" idx="4294967295"/>
          </p:nvPr>
        </p:nvSpPr>
        <p:spPr/>
        <p:txBody>
          <a:bodyPr/>
          <a:lstStyle/>
          <a:p>
            <a:pPr eaLnBrk="1" hangingPunct="1"/>
            <a:r>
              <a:rPr lang="en-US" smtClean="0"/>
              <a:t>Morae Benefits and Case Studies</a:t>
            </a:r>
          </a:p>
        </p:txBody>
      </p:sp>
      <p:sp>
        <p:nvSpPr>
          <p:cNvPr id="185346" name="Rectangle 3"/>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sp>
        <p:nvSpPr>
          <p:cNvPr id="185347" name="Rectangle 4"/>
          <p:cNvSpPr>
            <a:spLocks noGrp="1" noChangeArrowheads="1"/>
          </p:cNvSpPr>
          <p:nvPr>
            <p:ph type="body" idx="4294967295"/>
          </p:nvPr>
        </p:nvSpPr>
        <p:spPr/>
        <p:txBody>
          <a:bodyPr/>
          <a:lstStyle/>
          <a:p>
            <a:pPr marL="0" indent="1588" eaLnBrk="1" hangingPunct="1">
              <a:buFontTx/>
              <a:buNone/>
            </a:pPr>
            <a:r>
              <a:rPr lang="en-US" sz="1600" smtClean="0"/>
              <a:t>Case Study: </a:t>
            </a:r>
            <a:r>
              <a:rPr lang="en-US" sz="1600" b="0" smtClean="0"/>
              <a:t>Major auto maker</a:t>
            </a:r>
          </a:p>
          <a:p>
            <a:pPr marL="0" indent="1588" eaLnBrk="1" hangingPunct="1">
              <a:buFontTx/>
              <a:buNone/>
            </a:pPr>
            <a:endParaRPr lang="en-US" sz="1600" b="0" smtClean="0"/>
          </a:p>
          <a:p>
            <a:pPr marL="0" indent="1588" eaLnBrk="1" hangingPunct="1">
              <a:buFontTx/>
              <a:buNone/>
            </a:pPr>
            <a:r>
              <a:rPr lang="en-US" sz="1600" smtClean="0"/>
              <a:t>Objective:</a:t>
            </a:r>
            <a:r>
              <a:rPr lang="en-US" sz="1600" b="0" smtClean="0"/>
              <a:t> Allow multiple discipline leads to supply input into the final test analysis</a:t>
            </a:r>
          </a:p>
          <a:p>
            <a:pPr marL="0" indent="1588" eaLnBrk="1" hangingPunct="1">
              <a:buFontTx/>
              <a:buNone/>
            </a:pPr>
            <a:endParaRPr lang="en-US" sz="1600" b="0" smtClean="0"/>
          </a:p>
          <a:p>
            <a:pPr marL="0" indent="1588" eaLnBrk="1" hangingPunct="1">
              <a:buFontTx/>
              <a:buNone/>
            </a:pPr>
            <a:r>
              <a:rPr lang="en-US" sz="1600" smtClean="0"/>
              <a:t>Challenge: </a:t>
            </a:r>
            <a:r>
              <a:rPr lang="en-US" sz="1600" b="0" smtClean="0"/>
              <a:t>Several days of testing would be a tremendous burden on a single note-taker to document usability issues across multiple disciplines.</a:t>
            </a:r>
            <a:endParaRPr lang="en-US" sz="1600" smtClean="0"/>
          </a:p>
          <a:p>
            <a:pPr marL="0" indent="1588" eaLnBrk="1" hangingPunct="1">
              <a:buFontTx/>
              <a:buNone/>
            </a:pPr>
            <a:endParaRPr lang="en-US" sz="1600" b="0" smtClean="0"/>
          </a:p>
          <a:p>
            <a:pPr marL="0" indent="1588" eaLnBrk="1" hangingPunct="1">
              <a:buFontTx/>
              <a:buNone/>
            </a:pPr>
            <a:r>
              <a:rPr lang="en-US" sz="1600" smtClean="0"/>
              <a:t>Result:</a:t>
            </a:r>
            <a:r>
              <a:rPr lang="en-US" sz="1600" b="0" smtClean="0"/>
              <a:t> Several different observation machines were set-up to be used by multiple individuals assigned with specific tasks.  A primary note-taker was responsible for documenting high-level user interaction, while two other individuals were each assigned to specifically document user experience and content issues respectively.</a:t>
            </a:r>
          </a:p>
        </p:txBody>
      </p:sp>
      <p:pic>
        <p:nvPicPr>
          <p:cNvPr id="185348" name="Picture 5"/>
          <p:cNvPicPr>
            <a:picLocks noChangeAspect="1" noChangeArrowheads="1"/>
          </p:cNvPicPr>
          <p:nvPr/>
        </p:nvPicPr>
        <p:blipFill>
          <a:blip r:embed="rId3"/>
          <a:srcRect/>
          <a:stretch>
            <a:fillRect/>
          </a:stretch>
        </p:blipFill>
        <p:spPr bwMode="auto">
          <a:xfrm>
            <a:off x="5237163" y="3617913"/>
            <a:ext cx="3656012" cy="2633662"/>
          </a:xfrm>
          <a:prstGeom prst="rect">
            <a:avLst/>
          </a:prstGeom>
          <a:noFill/>
          <a:ln w="9525" algn="ctr">
            <a:solidFill>
              <a:schemeClr val="bg2"/>
            </a:solidFill>
            <a:miter lim="800000"/>
            <a:headEnd/>
            <a:tailEnd/>
          </a:ln>
        </p:spPr>
      </p:pic>
      <p:pic>
        <p:nvPicPr>
          <p:cNvPr id="185349" name="Picture 6" descr="Marker Definition (image)"/>
          <p:cNvPicPr>
            <a:picLocks noChangeAspect="1" noChangeArrowheads="1"/>
          </p:cNvPicPr>
          <p:nvPr/>
        </p:nvPicPr>
        <p:blipFill>
          <a:blip r:embed="rId4"/>
          <a:srcRect/>
          <a:stretch>
            <a:fillRect/>
          </a:stretch>
        </p:blipFill>
        <p:spPr bwMode="auto">
          <a:xfrm>
            <a:off x="4572000" y="1239838"/>
            <a:ext cx="2462213" cy="2822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Rectangle 2"/>
          <p:cNvSpPr>
            <a:spLocks noGrp="1" noChangeArrowheads="1"/>
          </p:cNvSpPr>
          <p:nvPr>
            <p:ph type="title" idx="4294967295"/>
          </p:nvPr>
        </p:nvSpPr>
        <p:spPr/>
        <p:txBody>
          <a:bodyPr/>
          <a:lstStyle/>
          <a:p>
            <a:pPr eaLnBrk="1" hangingPunct="1"/>
            <a:r>
              <a:rPr lang="en-US" smtClean="0"/>
              <a:t>Morae Benefits and Case Studies</a:t>
            </a:r>
          </a:p>
        </p:txBody>
      </p:sp>
      <p:sp>
        <p:nvSpPr>
          <p:cNvPr id="187394" name="Rectangle 3"/>
          <p:cNvSpPr>
            <a:spLocks noGrp="1" noChangeArrowheads="1"/>
          </p:cNvSpPr>
          <p:nvPr>
            <p:ph type="body" idx="4294967295"/>
          </p:nvPr>
        </p:nvSpPr>
        <p:spPr/>
        <p:txBody>
          <a:bodyPr/>
          <a:lstStyle/>
          <a:p>
            <a:pPr marL="0" indent="1588" eaLnBrk="1" hangingPunct="1">
              <a:lnSpc>
                <a:spcPct val="80000"/>
              </a:lnSpc>
              <a:buFontTx/>
              <a:buNone/>
            </a:pPr>
            <a:r>
              <a:rPr lang="en-US" smtClean="0"/>
              <a:t>Video Review and Editing</a:t>
            </a:r>
          </a:p>
          <a:p>
            <a:pPr marL="0" indent="1588" eaLnBrk="1" hangingPunct="1">
              <a:lnSpc>
                <a:spcPct val="80000"/>
              </a:lnSpc>
              <a:buFontTx/>
              <a:buNone/>
            </a:pPr>
            <a:endParaRPr lang="en-US" sz="1800" b="0" smtClean="0"/>
          </a:p>
          <a:p>
            <a:pPr marL="0" indent="1588" eaLnBrk="1" hangingPunct="1">
              <a:lnSpc>
                <a:spcPct val="80000"/>
              </a:lnSpc>
              <a:buFontTx/>
              <a:buNone/>
            </a:pPr>
            <a:r>
              <a:rPr lang="en-US" sz="1800" smtClean="0"/>
              <a:t>Why this is valuable:</a:t>
            </a:r>
          </a:p>
          <a:p>
            <a:pPr lvl="1" eaLnBrk="1" hangingPunct="1">
              <a:lnSpc>
                <a:spcPct val="80000"/>
              </a:lnSpc>
            </a:pPr>
            <a:endParaRPr lang="en-US" sz="1600" smtClean="0"/>
          </a:p>
          <a:p>
            <a:pPr lvl="1" eaLnBrk="1" hangingPunct="1">
              <a:lnSpc>
                <a:spcPct val="80000"/>
              </a:lnSpc>
            </a:pPr>
            <a:r>
              <a:rPr lang="en-US" sz="1600" smtClean="0"/>
              <a:t>Expensive editing equipment no longer needed</a:t>
            </a:r>
            <a:br>
              <a:rPr lang="en-US" sz="1600" smtClean="0"/>
            </a:br>
            <a:endParaRPr lang="en-US" sz="1600" smtClean="0"/>
          </a:p>
          <a:p>
            <a:pPr lvl="1" eaLnBrk="1" hangingPunct="1">
              <a:lnSpc>
                <a:spcPct val="80000"/>
              </a:lnSpc>
            </a:pPr>
            <a:r>
              <a:rPr lang="en-US" sz="1600" smtClean="0"/>
              <a:t>Consuming video footage can occur within hours instead of days</a:t>
            </a:r>
            <a:br>
              <a:rPr lang="en-US" sz="1600" smtClean="0"/>
            </a:br>
            <a:endParaRPr lang="en-US" sz="1600" smtClean="0"/>
          </a:p>
          <a:p>
            <a:pPr lvl="1" eaLnBrk="1" hangingPunct="1">
              <a:lnSpc>
                <a:spcPct val="80000"/>
              </a:lnSpc>
            </a:pPr>
            <a:r>
              <a:rPr lang="en-US" sz="1600" smtClean="0"/>
              <a:t>Short learning curve eliminates the need for a professional video editor</a:t>
            </a:r>
          </a:p>
          <a:p>
            <a:pPr marL="0" indent="1588" eaLnBrk="1" hangingPunct="1">
              <a:lnSpc>
                <a:spcPct val="80000"/>
              </a:lnSpc>
              <a:buFontTx/>
              <a:buNone/>
            </a:pPr>
            <a:endParaRPr lang="en-US" sz="1800" smtClean="0"/>
          </a:p>
          <a:p>
            <a:pPr marL="0" indent="1588" eaLnBrk="1" hangingPunct="1">
              <a:lnSpc>
                <a:spcPct val="80000"/>
              </a:lnSpc>
              <a:buFontTx/>
              <a:buNone/>
            </a:pPr>
            <a:r>
              <a:rPr lang="en-US" sz="1800" smtClean="0"/>
              <a:t>Drawbacks:</a:t>
            </a:r>
          </a:p>
          <a:p>
            <a:pPr lvl="1" eaLnBrk="1" hangingPunct="1">
              <a:lnSpc>
                <a:spcPct val="80000"/>
              </a:lnSpc>
            </a:pPr>
            <a:endParaRPr lang="en-US" sz="1600" smtClean="0"/>
          </a:p>
          <a:p>
            <a:pPr lvl="1" eaLnBrk="1" hangingPunct="1">
              <a:lnSpc>
                <a:spcPct val="80000"/>
              </a:lnSpc>
            </a:pPr>
            <a:r>
              <a:rPr lang="en-US" sz="1600" smtClean="0"/>
              <a:t>Editing raw video footage can only be accomplished using Morae</a:t>
            </a:r>
            <a:br>
              <a:rPr lang="en-US" sz="1600" smtClean="0"/>
            </a:br>
            <a:endParaRPr lang="en-US" sz="1600" smtClean="0"/>
          </a:p>
          <a:p>
            <a:pPr lvl="1" eaLnBrk="1" hangingPunct="1">
              <a:lnSpc>
                <a:spcPct val="80000"/>
              </a:lnSpc>
            </a:pPr>
            <a:r>
              <a:rPr lang="en-US" sz="1600" smtClean="0"/>
              <a:t>Multiple Morae licenses possibly needed</a:t>
            </a:r>
            <a:br>
              <a:rPr lang="en-US" sz="1600" smtClean="0"/>
            </a:br>
            <a:endParaRPr lang="en-US" sz="1600" smtClean="0"/>
          </a:p>
          <a:p>
            <a:pPr lvl="1" eaLnBrk="1" hangingPunct="1">
              <a:lnSpc>
                <a:spcPct val="80000"/>
              </a:lnSpc>
            </a:pPr>
            <a:r>
              <a:rPr lang="en-US" sz="1600" smtClean="0"/>
              <a:t>Requires processing and system time </a:t>
            </a:r>
          </a:p>
        </p:txBody>
      </p:sp>
      <p:sp>
        <p:nvSpPr>
          <p:cNvPr id="187395" name="Rectangle 4"/>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pic>
        <p:nvPicPr>
          <p:cNvPr id="187396" name="Picture 5" descr="4736027_125"/>
          <p:cNvPicPr>
            <a:picLocks noChangeAspect="1" noChangeArrowheads="1"/>
          </p:cNvPicPr>
          <p:nvPr/>
        </p:nvPicPr>
        <p:blipFill>
          <a:blip r:embed="rId3"/>
          <a:srcRect/>
          <a:stretch>
            <a:fillRect/>
          </a:stretch>
        </p:blipFill>
        <p:spPr bwMode="auto">
          <a:xfrm>
            <a:off x="7394575" y="3370263"/>
            <a:ext cx="633413" cy="633412"/>
          </a:xfrm>
          <a:prstGeom prst="rect">
            <a:avLst/>
          </a:prstGeom>
          <a:noFill/>
          <a:ln w="9525">
            <a:noFill/>
            <a:miter lim="800000"/>
            <a:headEnd/>
            <a:tailEnd/>
          </a:ln>
        </p:spPr>
      </p:pic>
      <p:sp>
        <p:nvSpPr>
          <p:cNvPr id="187397" name="AutoShape 6"/>
          <p:cNvSpPr>
            <a:spLocks noChangeArrowheads="1"/>
          </p:cNvSpPr>
          <p:nvPr/>
        </p:nvSpPr>
        <p:spPr bwMode="auto">
          <a:xfrm>
            <a:off x="5032375" y="2622550"/>
            <a:ext cx="3571875" cy="1958975"/>
          </a:xfrm>
          <a:prstGeom prst="roundRect">
            <a:avLst>
              <a:gd name="adj" fmla="val 16667"/>
            </a:avLst>
          </a:prstGeom>
          <a:noFill/>
          <a:ln w="38100" algn="ctr">
            <a:solidFill>
              <a:srgbClr val="008000"/>
            </a:solidFill>
            <a:round/>
            <a:headEnd/>
            <a:tailEnd/>
          </a:ln>
        </p:spPr>
        <p:txBody>
          <a:bodyPr wrap="none" anchor="ctr"/>
          <a:lstStyle/>
          <a:p>
            <a:endParaRPr lang="en-US"/>
          </a:p>
        </p:txBody>
      </p:sp>
      <p:pic>
        <p:nvPicPr>
          <p:cNvPr id="187398" name="Picture 7" descr="j0433183"/>
          <p:cNvPicPr>
            <a:picLocks noChangeAspect="1" noChangeArrowheads="1"/>
          </p:cNvPicPr>
          <p:nvPr/>
        </p:nvPicPr>
        <p:blipFill>
          <a:blip r:embed="rId4" cstate="print"/>
          <a:srcRect/>
          <a:stretch>
            <a:fillRect/>
          </a:stretch>
        </p:blipFill>
        <p:spPr bwMode="auto">
          <a:xfrm>
            <a:off x="5494338" y="2909888"/>
            <a:ext cx="1439862" cy="1358900"/>
          </a:xfrm>
          <a:prstGeom prst="rect">
            <a:avLst/>
          </a:prstGeom>
          <a:noFill/>
          <a:ln w="9525">
            <a:noFill/>
            <a:miter lim="800000"/>
            <a:headEnd/>
            <a:tailEnd/>
          </a:ln>
        </p:spPr>
      </p:pic>
      <p:pic>
        <p:nvPicPr>
          <p:cNvPr id="187399" name="Picture 8" descr="checkmark"/>
          <p:cNvPicPr>
            <a:picLocks noChangeAspect="1" noChangeArrowheads="1"/>
          </p:cNvPicPr>
          <p:nvPr/>
        </p:nvPicPr>
        <p:blipFill>
          <a:blip r:embed="rId5"/>
          <a:srcRect/>
          <a:stretch>
            <a:fillRect/>
          </a:stretch>
        </p:blipFill>
        <p:spPr bwMode="auto">
          <a:xfrm>
            <a:off x="4687888" y="2132013"/>
            <a:ext cx="979487" cy="950912"/>
          </a:xfrm>
          <a:prstGeom prst="rect">
            <a:avLst/>
          </a:prstGeom>
          <a:solidFill>
            <a:schemeClr val="bg1"/>
          </a:solid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2"/>
          <p:cNvSpPr>
            <a:spLocks noGrp="1" noChangeArrowheads="1"/>
          </p:cNvSpPr>
          <p:nvPr>
            <p:ph type="title" idx="4294967295"/>
          </p:nvPr>
        </p:nvSpPr>
        <p:spPr/>
        <p:txBody>
          <a:bodyPr/>
          <a:lstStyle/>
          <a:p>
            <a:pPr eaLnBrk="1" hangingPunct="1"/>
            <a:r>
              <a:rPr lang="en-US" smtClean="0"/>
              <a:t>Morae Benefits and Case Studies</a:t>
            </a:r>
          </a:p>
        </p:txBody>
      </p:sp>
      <p:sp>
        <p:nvSpPr>
          <p:cNvPr id="189442" name="Rectangle 3"/>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sp>
        <p:nvSpPr>
          <p:cNvPr id="189443" name="Rectangle 4"/>
          <p:cNvSpPr>
            <a:spLocks noGrp="1" noChangeArrowheads="1"/>
          </p:cNvSpPr>
          <p:nvPr>
            <p:ph type="body" idx="4294967295"/>
          </p:nvPr>
        </p:nvSpPr>
        <p:spPr/>
        <p:txBody>
          <a:bodyPr/>
          <a:lstStyle/>
          <a:p>
            <a:pPr marL="0" indent="1588" eaLnBrk="1" hangingPunct="1">
              <a:buFontTx/>
              <a:buNone/>
            </a:pPr>
            <a:r>
              <a:rPr lang="en-US" sz="1600" smtClean="0"/>
              <a:t>Case Study: </a:t>
            </a:r>
            <a:r>
              <a:rPr lang="en-US" sz="1600" b="0" smtClean="0"/>
              <a:t>Financial services company</a:t>
            </a:r>
          </a:p>
          <a:p>
            <a:pPr marL="0" indent="1588" eaLnBrk="1" hangingPunct="1">
              <a:buFontTx/>
              <a:buNone/>
            </a:pPr>
            <a:endParaRPr lang="en-US" sz="1600" b="0" smtClean="0"/>
          </a:p>
          <a:p>
            <a:pPr marL="0" indent="1588" eaLnBrk="1" hangingPunct="1">
              <a:buFontTx/>
              <a:buNone/>
            </a:pPr>
            <a:r>
              <a:rPr lang="en-US" sz="1600" smtClean="0"/>
              <a:t>Objective:</a:t>
            </a:r>
            <a:r>
              <a:rPr lang="en-US" sz="1600" b="0" smtClean="0"/>
              <a:t> Gather insight from Hedge Fund managers on the redesigned Operations application on their extranet.</a:t>
            </a:r>
          </a:p>
          <a:p>
            <a:pPr marL="0" indent="1588" eaLnBrk="1" hangingPunct="1">
              <a:buFontTx/>
              <a:buNone/>
            </a:pPr>
            <a:endParaRPr lang="en-US" sz="1600" b="0" smtClean="0"/>
          </a:p>
          <a:p>
            <a:pPr marL="0" indent="1588" eaLnBrk="1" hangingPunct="1">
              <a:buFontTx/>
              <a:buNone/>
            </a:pPr>
            <a:r>
              <a:rPr lang="en-US" sz="1600" smtClean="0"/>
              <a:t>Challenge: </a:t>
            </a:r>
            <a:r>
              <a:rPr lang="en-US" sz="1600" b="0" smtClean="0"/>
              <a:t>The client was concerned about the level of distraction user interviews would have on Hedge Fund managers day-to-day functions.  Any misstep could be perceived as a waste of time and would damage the client’s relationships with these managers.</a:t>
            </a:r>
            <a:endParaRPr lang="en-US" sz="1600" smtClean="0"/>
          </a:p>
          <a:p>
            <a:pPr marL="0" indent="1588" eaLnBrk="1" hangingPunct="1">
              <a:buFontTx/>
              <a:buNone/>
            </a:pPr>
            <a:endParaRPr lang="en-US" sz="1600" b="0" smtClean="0"/>
          </a:p>
          <a:p>
            <a:pPr marL="0" indent="1588" eaLnBrk="1" hangingPunct="1">
              <a:buFontTx/>
              <a:buNone/>
            </a:pPr>
            <a:r>
              <a:rPr lang="en-US" sz="1600" smtClean="0"/>
              <a:t>Result:</a:t>
            </a:r>
            <a:r>
              <a:rPr lang="en-US" sz="1600" b="0" smtClean="0"/>
              <a:t> Tests were conducted around each manager’s schedule and at their office.  The video reel that was created not only highlighted user acceptance of the application, but also demonstrated the unintrusive nature of portable usability tests.</a:t>
            </a:r>
          </a:p>
        </p:txBody>
      </p:sp>
      <p:pic>
        <p:nvPicPr>
          <p:cNvPr id="189444" name="Picture 5"/>
          <p:cNvPicPr>
            <a:picLocks noChangeAspect="1" noChangeArrowheads="1"/>
          </p:cNvPicPr>
          <p:nvPr/>
        </p:nvPicPr>
        <p:blipFill>
          <a:blip r:embed="rId3"/>
          <a:srcRect/>
          <a:stretch>
            <a:fillRect/>
          </a:stretch>
        </p:blipFill>
        <p:spPr bwMode="auto">
          <a:xfrm>
            <a:off x="5237163" y="3344863"/>
            <a:ext cx="3656012" cy="2906712"/>
          </a:xfrm>
          <a:prstGeom prst="rect">
            <a:avLst/>
          </a:prstGeom>
          <a:noFill/>
          <a:ln w="9525" algn="ctr">
            <a:solidFill>
              <a:schemeClr val="bg2"/>
            </a:solidFill>
            <a:miter lim="800000"/>
            <a:headEnd/>
            <a:tailEnd/>
          </a:ln>
        </p:spPr>
      </p:pic>
      <p:grpSp>
        <p:nvGrpSpPr>
          <p:cNvPr id="189445" name="Group 6"/>
          <p:cNvGrpSpPr>
            <a:grpSpLocks/>
          </p:cNvGrpSpPr>
          <p:nvPr/>
        </p:nvGrpSpPr>
        <p:grpSpPr bwMode="auto">
          <a:xfrm>
            <a:off x="4456113" y="1182688"/>
            <a:ext cx="3455987" cy="3046412"/>
            <a:chOff x="449" y="636"/>
            <a:chExt cx="3438" cy="3030"/>
          </a:xfrm>
        </p:grpSpPr>
        <p:pic>
          <p:nvPicPr>
            <p:cNvPr id="189446" name="Picture 7"/>
            <p:cNvPicPr>
              <a:picLocks noChangeAspect="1" noChangeArrowheads="1"/>
            </p:cNvPicPr>
            <p:nvPr/>
          </p:nvPicPr>
          <p:blipFill>
            <a:blip r:embed="rId4"/>
            <a:srcRect/>
            <a:stretch>
              <a:fillRect/>
            </a:stretch>
          </p:blipFill>
          <p:spPr bwMode="auto">
            <a:xfrm>
              <a:off x="449" y="636"/>
              <a:ext cx="3438" cy="3030"/>
            </a:xfrm>
            <a:prstGeom prst="rect">
              <a:avLst/>
            </a:prstGeom>
            <a:noFill/>
            <a:ln w="9525" algn="ctr">
              <a:noFill/>
              <a:miter lim="800000"/>
              <a:headEnd/>
              <a:tailEnd/>
            </a:ln>
          </p:spPr>
        </p:pic>
        <p:pic>
          <p:nvPicPr>
            <p:cNvPr id="189447" name="Picture 8"/>
            <p:cNvPicPr>
              <a:picLocks noChangeAspect="1" noChangeArrowheads="1"/>
            </p:cNvPicPr>
            <p:nvPr/>
          </p:nvPicPr>
          <p:blipFill>
            <a:blip r:embed="rId5"/>
            <a:srcRect/>
            <a:stretch>
              <a:fillRect/>
            </a:stretch>
          </p:blipFill>
          <p:spPr bwMode="auto">
            <a:xfrm>
              <a:off x="527" y="1135"/>
              <a:ext cx="3296" cy="2077"/>
            </a:xfrm>
            <a:prstGeom prst="rect">
              <a:avLst/>
            </a:prstGeom>
            <a:noFill/>
            <a:ln w="9525" algn="ctr">
              <a:solidFill>
                <a:schemeClr val="bg2"/>
              </a:solidFill>
              <a:miter lim="800000"/>
              <a:headEnd/>
              <a:tailEnd/>
            </a:ln>
          </p:spPr>
        </p:pic>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Rectangle 2"/>
          <p:cNvSpPr>
            <a:spLocks noGrp="1" noChangeArrowheads="1"/>
          </p:cNvSpPr>
          <p:nvPr>
            <p:ph type="title" idx="4294967295"/>
          </p:nvPr>
        </p:nvSpPr>
        <p:spPr/>
        <p:txBody>
          <a:bodyPr/>
          <a:lstStyle/>
          <a:p>
            <a:pPr eaLnBrk="1" hangingPunct="1"/>
            <a:r>
              <a:rPr lang="en-US" smtClean="0"/>
              <a:t>Morae Benefits and Case Studies</a:t>
            </a:r>
          </a:p>
        </p:txBody>
      </p:sp>
      <p:sp>
        <p:nvSpPr>
          <p:cNvPr id="191490" name="Rectangle 3"/>
          <p:cNvSpPr>
            <a:spLocks noGrp="1" noChangeArrowheads="1"/>
          </p:cNvSpPr>
          <p:nvPr>
            <p:ph type="body" idx="4294967295"/>
          </p:nvPr>
        </p:nvSpPr>
        <p:spPr/>
        <p:txBody>
          <a:bodyPr/>
          <a:lstStyle/>
          <a:p>
            <a:pPr marL="0" indent="1588" eaLnBrk="1" hangingPunct="1">
              <a:lnSpc>
                <a:spcPct val="80000"/>
              </a:lnSpc>
              <a:buFontTx/>
              <a:buNone/>
            </a:pPr>
            <a:r>
              <a:rPr lang="en-US" smtClean="0"/>
              <a:t>Qualitative Data Analysis</a:t>
            </a:r>
          </a:p>
          <a:p>
            <a:pPr marL="0" indent="1588" eaLnBrk="1" hangingPunct="1">
              <a:lnSpc>
                <a:spcPct val="80000"/>
              </a:lnSpc>
              <a:buFontTx/>
              <a:buNone/>
            </a:pPr>
            <a:endParaRPr lang="en-US" sz="1800" b="0" smtClean="0"/>
          </a:p>
          <a:p>
            <a:pPr marL="0" indent="1588" eaLnBrk="1" hangingPunct="1">
              <a:lnSpc>
                <a:spcPct val="80000"/>
              </a:lnSpc>
              <a:buFontTx/>
              <a:buNone/>
            </a:pPr>
            <a:r>
              <a:rPr lang="en-US" sz="1800" smtClean="0"/>
              <a:t>Why this is valuable:</a:t>
            </a:r>
          </a:p>
          <a:p>
            <a:pPr lvl="1" eaLnBrk="1" hangingPunct="1">
              <a:lnSpc>
                <a:spcPct val="80000"/>
              </a:lnSpc>
            </a:pPr>
            <a:endParaRPr lang="en-US" sz="1600" smtClean="0"/>
          </a:p>
          <a:p>
            <a:pPr lvl="1" eaLnBrk="1" hangingPunct="1">
              <a:lnSpc>
                <a:spcPct val="80000"/>
              </a:lnSpc>
            </a:pPr>
            <a:r>
              <a:rPr lang="en-US" sz="1600" smtClean="0"/>
              <a:t>Quantifiable data can be automatically collated and consumed</a:t>
            </a:r>
            <a:br>
              <a:rPr lang="en-US" sz="1600" smtClean="0"/>
            </a:br>
            <a:endParaRPr lang="en-US" sz="1600" smtClean="0"/>
          </a:p>
          <a:p>
            <a:pPr lvl="1" eaLnBrk="1" hangingPunct="1">
              <a:lnSpc>
                <a:spcPct val="80000"/>
              </a:lnSpc>
            </a:pPr>
            <a:r>
              <a:rPr lang="en-US" sz="1600" smtClean="0"/>
              <a:t>Ability to reach a broader audience especially to those using MS Office</a:t>
            </a:r>
            <a:br>
              <a:rPr lang="en-US" sz="1600" smtClean="0"/>
            </a:br>
            <a:endParaRPr lang="en-US" sz="1600" smtClean="0"/>
          </a:p>
          <a:p>
            <a:pPr lvl="1" eaLnBrk="1" hangingPunct="1">
              <a:lnSpc>
                <a:spcPct val="80000"/>
              </a:lnSpc>
            </a:pPr>
            <a:r>
              <a:rPr lang="en-US" sz="1600" smtClean="0"/>
              <a:t>Results can be presented in a format that doesn’t require everyone to be in the same room at the same time</a:t>
            </a:r>
          </a:p>
          <a:p>
            <a:pPr marL="0" indent="1588" eaLnBrk="1" hangingPunct="1">
              <a:lnSpc>
                <a:spcPct val="80000"/>
              </a:lnSpc>
              <a:buFontTx/>
              <a:buNone/>
            </a:pPr>
            <a:endParaRPr lang="en-US" sz="1800" smtClean="0"/>
          </a:p>
          <a:p>
            <a:pPr marL="0" indent="1588" eaLnBrk="1" hangingPunct="1">
              <a:lnSpc>
                <a:spcPct val="80000"/>
              </a:lnSpc>
              <a:buFontTx/>
              <a:buNone/>
            </a:pPr>
            <a:r>
              <a:rPr lang="en-US" sz="1800" smtClean="0"/>
              <a:t>Drawbacks:</a:t>
            </a:r>
          </a:p>
          <a:p>
            <a:pPr lvl="1" eaLnBrk="1" hangingPunct="1">
              <a:lnSpc>
                <a:spcPct val="80000"/>
              </a:lnSpc>
            </a:pPr>
            <a:endParaRPr lang="en-US" sz="1600" smtClean="0"/>
          </a:p>
          <a:p>
            <a:pPr lvl="1" eaLnBrk="1" hangingPunct="1">
              <a:lnSpc>
                <a:spcPct val="80000"/>
              </a:lnSpc>
            </a:pPr>
            <a:r>
              <a:rPr lang="en-US" sz="1600" smtClean="0"/>
              <a:t>Turns qualitative data into quantitative statistics </a:t>
            </a:r>
            <a:br>
              <a:rPr lang="en-US" sz="1600" smtClean="0"/>
            </a:br>
            <a:endParaRPr lang="en-US" sz="1600" smtClean="0"/>
          </a:p>
          <a:p>
            <a:pPr lvl="1" eaLnBrk="1" hangingPunct="1">
              <a:lnSpc>
                <a:spcPct val="80000"/>
              </a:lnSpc>
              <a:buFont typeface="Wingdings" pitchFamily="2" charset="2"/>
              <a:buNone/>
            </a:pPr>
            <a:endParaRPr lang="en-US" sz="1600" smtClean="0"/>
          </a:p>
        </p:txBody>
      </p:sp>
      <p:sp>
        <p:nvSpPr>
          <p:cNvPr id="191491" name="Rectangle 4"/>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pic>
        <p:nvPicPr>
          <p:cNvPr id="191492" name="Picture 5" descr="j0232133"/>
          <p:cNvPicPr>
            <a:picLocks noChangeAspect="1" noChangeArrowheads="1"/>
          </p:cNvPicPr>
          <p:nvPr/>
        </p:nvPicPr>
        <p:blipFill>
          <a:blip r:embed="rId3"/>
          <a:srcRect/>
          <a:stretch>
            <a:fillRect/>
          </a:stretch>
        </p:blipFill>
        <p:spPr bwMode="auto">
          <a:xfrm>
            <a:off x="5205413" y="1412875"/>
            <a:ext cx="3313112" cy="33988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2"/>
          <p:cNvSpPr>
            <a:spLocks noGrp="1" noChangeArrowheads="1"/>
          </p:cNvSpPr>
          <p:nvPr>
            <p:ph type="title" idx="4294967295"/>
          </p:nvPr>
        </p:nvSpPr>
        <p:spPr/>
        <p:txBody>
          <a:bodyPr/>
          <a:lstStyle/>
          <a:p>
            <a:pPr eaLnBrk="1" hangingPunct="1"/>
            <a:r>
              <a:rPr lang="en-US" smtClean="0"/>
              <a:t>Morae Benefits and Case Studies</a:t>
            </a:r>
          </a:p>
        </p:txBody>
      </p:sp>
      <p:sp>
        <p:nvSpPr>
          <p:cNvPr id="193538" name="Rectangle 3"/>
          <p:cNvSpPr>
            <a:spLocks noChangeArrowheads="1"/>
          </p:cNvSpPr>
          <p:nvPr/>
        </p:nvSpPr>
        <p:spPr bwMode="auto">
          <a:xfrm>
            <a:off x="136525" y="146050"/>
            <a:ext cx="6394450" cy="344488"/>
          </a:xfrm>
          <a:prstGeom prst="rect">
            <a:avLst/>
          </a:prstGeom>
          <a:noFill/>
          <a:ln w="9525">
            <a:noFill/>
            <a:miter lim="800000"/>
            <a:headEnd/>
            <a:tailEnd/>
          </a:ln>
        </p:spPr>
        <p:txBody>
          <a:bodyPr wrap="none" anchor="ctr"/>
          <a:lstStyle/>
          <a:p>
            <a:r>
              <a:rPr lang="en-US" sz="1800" b="1">
                <a:solidFill>
                  <a:schemeClr val="bg1"/>
                </a:solidFill>
                <a:latin typeface="Arial" charset="0"/>
              </a:rPr>
              <a:t>Large Interactive Agency Perspective</a:t>
            </a:r>
          </a:p>
        </p:txBody>
      </p:sp>
      <p:sp>
        <p:nvSpPr>
          <p:cNvPr id="193539" name="Rectangle 4"/>
          <p:cNvSpPr>
            <a:spLocks noGrp="1" noChangeArrowheads="1"/>
          </p:cNvSpPr>
          <p:nvPr>
            <p:ph type="body" idx="4294967295"/>
          </p:nvPr>
        </p:nvSpPr>
        <p:spPr/>
        <p:txBody>
          <a:bodyPr/>
          <a:lstStyle/>
          <a:p>
            <a:pPr marL="0" indent="1588" eaLnBrk="1" hangingPunct="1">
              <a:lnSpc>
                <a:spcPct val="90000"/>
              </a:lnSpc>
              <a:buFontTx/>
              <a:buNone/>
            </a:pPr>
            <a:r>
              <a:rPr lang="en-US" sz="1800" smtClean="0"/>
              <a:t>Case Study: </a:t>
            </a:r>
            <a:r>
              <a:rPr lang="en-US" sz="1800" b="0" smtClean="0"/>
              <a:t>Issue-driven consumer products company</a:t>
            </a:r>
          </a:p>
          <a:p>
            <a:pPr marL="0" indent="1588" eaLnBrk="1" hangingPunct="1">
              <a:lnSpc>
                <a:spcPct val="90000"/>
              </a:lnSpc>
              <a:buFontTx/>
              <a:buNone/>
            </a:pPr>
            <a:endParaRPr lang="en-US" sz="1800" b="0" smtClean="0"/>
          </a:p>
          <a:p>
            <a:pPr marL="0" indent="1588" eaLnBrk="1" hangingPunct="1">
              <a:lnSpc>
                <a:spcPct val="90000"/>
              </a:lnSpc>
              <a:buFontTx/>
              <a:buNone/>
            </a:pPr>
            <a:r>
              <a:rPr lang="en-US" sz="1800" smtClean="0"/>
              <a:t>Objective:</a:t>
            </a:r>
            <a:r>
              <a:rPr lang="en-US" sz="1800" b="0" smtClean="0"/>
              <a:t> Extensive testing in multiple US locations was needed over several months of data collection.</a:t>
            </a:r>
          </a:p>
          <a:p>
            <a:pPr marL="0" indent="1588" eaLnBrk="1" hangingPunct="1">
              <a:lnSpc>
                <a:spcPct val="90000"/>
              </a:lnSpc>
              <a:buFontTx/>
              <a:buNone/>
            </a:pPr>
            <a:endParaRPr lang="en-US" sz="1800" b="0" smtClean="0"/>
          </a:p>
          <a:p>
            <a:pPr marL="0" indent="1588" eaLnBrk="1" hangingPunct="1">
              <a:lnSpc>
                <a:spcPct val="90000"/>
              </a:lnSpc>
              <a:buFontTx/>
              <a:buNone/>
            </a:pPr>
            <a:r>
              <a:rPr lang="en-US" sz="1800" smtClean="0"/>
              <a:t>Challenge: </a:t>
            </a:r>
            <a:r>
              <a:rPr lang="en-US" sz="1800" b="0" smtClean="0"/>
              <a:t>The nature of this study required different types of lab settings/sizes and multiple note takers.</a:t>
            </a:r>
            <a:endParaRPr lang="en-US" sz="1800" smtClean="0"/>
          </a:p>
          <a:p>
            <a:pPr marL="0" indent="1588" eaLnBrk="1" hangingPunct="1">
              <a:lnSpc>
                <a:spcPct val="90000"/>
              </a:lnSpc>
              <a:buFontTx/>
              <a:buNone/>
            </a:pPr>
            <a:endParaRPr lang="en-US" sz="1800" b="0" smtClean="0"/>
          </a:p>
          <a:p>
            <a:pPr marL="0" indent="1588" eaLnBrk="1" hangingPunct="1">
              <a:lnSpc>
                <a:spcPct val="90000"/>
              </a:lnSpc>
              <a:buFontTx/>
              <a:buNone/>
            </a:pPr>
            <a:r>
              <a:rPr lang="en-US" sz="1800" smtClean="0"/>
              <a:t>Result:</a:t>
            </a:r>
            <a:r>
              <a:rPr lang="en-US" sz="1800" b="0" smtClean="0"/>
              <a:t> Morae was used to seamlessly merge all collected data into a presentation that was well received by the client. The turnaround time for compiling and analyzing the data was done within a week.</a:t>
            </a:r>
          </a:p>
        </p:txBody>
      </p:sp>
      <p:pic>
        <p:nvPicPr>
          <p:cNvPr id="193540" name="Picture 5"/>
          <p:cNvPicPr>
            <a:picLocks noChangeAspect="1" noChangeArrowheads="1"/>
          </p:cNvPicPr>
          <p:nvPr/>
        </p:nvPicPr>
        <p:blipFill>
          <a:blip r:embed="rId3"/>
          <a:srcRect/>
          <a:stretch>
            <a:fillRect/>
          </a:stretch>
        </p:blipFill>
        <p:spPr bwMode="auto">
          <a:xfrm>
            <a:off x="5237163" y="3625850"/>
            <a:ext cx="3656012" cy="2625725"/>
          </a:xfrm>
          <a:prstGeom prst="rect">
            <a:avLst/>
          </a:prstGeom>
          <a:noFill/>
          <a:ln w="9525" algn="ctr">
            <a:solidFill>
              <a:schemeClr val="bg2"/>
            </a:solidFill>
            <a:miter lim="800000"/>
            <a:headEnd/>
            <a:tailEnd/>
          </a:ln>
        </p:spPr>
      </p:pic>
      <p:pic>
        <p:nvPicPr>
          <p:cNvPr id="193541" name="Picture 6"/>
          <p:cNvPicPr>
            <a:picLocks noChangeAspect="1" noChangeArrowheads="1"/>
          </p:cNvPicPr>
          <p:nvPr/>
        </p:nvPicPr>
        <p:blipFill>
          <a:blip r:embed="rId4"/>
          <a:srcRect/>
          <a:stretch>
            <a:fillRect/>
          </a:stretch>
        </p:blipFill>
        <p:spPr bwMode="auto">
          <a:xfrm>
            <a:off x="4629150" y="1182688"/>
            <a:ext cx="3629025" cy="2822575"/>
          </a:xfrm>
          <a:prstGeom prst="rect">
            <a:avLst/>
          </a:prstGeom>
          <a:noFill/>
          <a:ln w="9525" algn="ctr">
            <a:solidFill>
              <a:schemeClr val="bg2"/>
            </a:solid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3"/>
          <p:cNvSpPr>
            <a:spLocks noGrp="1" noChangeArrowheads="1"/>
          </p:cNvSpPr>
          <p:nvPr>
            <p:ph type="body" idx="4294967295"/>
          </p:nvPr>
        </p:nvSpPr>
        <p:spPr bwMode="auto">
          <a:xfrm>
            <a:off x="152400" y="914400"/>
            <a:ext cx="8458200" cy="4724400"/>
          </a:xfrm>
          <a:noFill/>
        </p:spPr>
        <p:txBody>
          <a:bodyPr wrap="square" tIns="45720" rIns="91440" bIns="45720" numCol="1" anchor="t" anchorCtr="0" compatLnSpc="1">
            <a:prstTxWarp prst="textNoShape">
              <a:avLst/>
            </a:prstTxWarp>
          </a:bodyPr>
          <a:lstStyle/>
          <a:p>
            <a:pPr lvl="1" eaLnBrk="1" hangingPunct="1"/>
            <a:endParaRPr lang="en-US" sz="3200" dirty="0" smtClean="0"/>
          </a:p>
          <a:p>
            <a:pPr lvl="1" eaLnBrk="1" hangingPunct="1">
              <a:buClr>
                <a:schemeClr val="accent1"/>
              </a:buClr>
              <a:buSzTx/>
            </a:pPr>
            <a:r>
              <a:rPr lang="en-US" sz="3200" dirty="0" smtClean="0"/>
              <a:t>Because user research is the best way to understand the customers’ perspective</a:t>
            </a:r>
          </a:p>
          <a:p>
            <a:pPr lvl="2" eaLnBrk="1" hangingPunct="1">
              <a:buClr>
                <a:schemeClr val="accent1"/>
              </a:buClr>
            </a:pPr>
            <a:endParaRPr lang="en-US" sz="2600" dirty="0" smtClean="0"/>
          </a:p>
          <a:p>
            <a:pPr lvl="1" eaLnBrk="1" hangingPunct="1"/>
            <a:endParaRPr lang="en-US" sz="3000" dirty="0" smtClean="0">
              <a:hlinkClick r:id="rId3" action="ppaction://hlinkfile"/>
            </a:endParaRPr>
          </a:p>
        </p:txBody>
      </p:sp>
      <p:pic>
        <p:nvPicPr>
          <p:cNvPr id="119811" name="Picture 21" descr="PPTBE1"/>
          <p:cNvPicPr>
            <a:picLocks noChangeAspect="1" noChangeArrowheads="1"/>
          </p:cNvPicPr>
          <p:nvPr/>
        </p:nvPicPr>
        <p:blipFill>
          <a:blip r:embed="rId4"/>
          <a:srcRect/>
          <a:stretch>
            <a:fillRect/>
          </a:stretch>
        </p:blipFill>
        <p:spPr bwMode="auto">
          <a:xfrm>
            <a:off x="1219200" y="3048000"/>
            <a:ext cx="2590800" cy="3276600"/>
          </a:xfrm>
          <a:prstGeom prst="rect">
            <a:avLst/>
          </a:prstGeom>
          <a:ln>
            <a:noFill/>
          </a:ln>
          <a:effectLst>
            <a:reflection blurRad="12700" stA="30000" endPos="30000" dist="5000" dir="5400000" sy="-100000" algn="bl" rotWithShape="0"/>
          </a:effectLst>
          <a:scene3d>
            <a:camera prst="perspectiveContrastingLeftFacing">
              <a:rot lat="154534" lon="2406243" rev="21586608"/>
            </a:camera>
            <a:lightRig rig="threePt" dir="t">
              <a:rot lat="0" lon="0" rev="2700000"/>
            </a:lightRig>
          </a:scene3d>
          <a:sp3d>
            <a:bevelT w="63500" h="50800"/>
          </a:sp3d>
        </p:spPr>
      </p:pic>
      <p:pic>
        <p:nvPicPr>
          <p:cNvPr id="119812" name="Picture 23" descr="PPTBEB"/>
          <p:cNvPicPr>
            <a:picLocks noChangeAspect="1" noChangeArrowheads="1"/>
          </p:cNvPicPr>
          <p:nvPr/>
        </p:nvPicPr>
        <p:blipFill>
          <a:blip r:embed="rId5"/>
          <a:srcRect/>
          <a:stretch>
            <a:fillRect/>
          </a:stretch>
        </p:blipFill>
        <p:spPr bwMode="auto">
          <a:xfrm>
            <a:off x="4038601" y="3124200"/>
            <a:ext cx="2971800" cy="3190875"/>
          </a:xfrm>
          <a:prstGeom prst="rect">
            <a:avLst/>
          </a:prstGeom>
          <a:ln>
            <a:noFill/>
          </a:ln>
          <a:effectLst>
            <a:reflection blurRad="12700" stA="30000" endPos="30000" dist="5000" dir="5400000" sy="-100000" algn="bl" rotWithShape="0"/>
          </a:effectLst>
          <a:scene3d>
            <a:camera prst="perspectiveContrastingLeftFacing">
              <a:rot lat="295430" lon="19197755" rev="21547774"/>
            </a:camera>
            <a:lightRig rig="balanced" dir="t"/>
          </a:scene3d>
          <a:sp3d>
            <a:bevelT w="63500" h="50800"/>
          </a:sp3d>
        </p:spPr>
      </p:pic>
      <p:sp>
        <p:nvSpPr>
          <p:cNvPr id="7" name="Rectangle 2"/>
          <p:cNvSpPr txBox="1">
            <a:spLocks noChangeArrowheads="1"/>
          </p:cNvSpPr>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50" normalizeH="0" baseline="0" noProof="0" dirty="0" smtClean="0">
                <a:ln>
                  <a:noFill/>
                </a:ln>
                <a:solidFill>
                  <a:srgbClr val="FFC000"/>
                </a:solidFill>
                <a:effectLst/>
                <a:uLnTx/>
                <a:uFillTx/>
                <a:latin typeface="+mj-lt"/>
                <a:ea typeface="+mj-ea"/>
                <a:cs typeface="+mj-cs"/>
              </a:rPr>
              <a:t>Why UX Research?</a:t>
            </a:r>
            <a:endParaRPr kumimoji="0" lang="en-US" sz="4500" b="1" i="0" u="none" strike="noStrike" kern="1200" cap="none" spc="50" normalizeH="0" baseline="0" noProof="0" dirty="0">
              <a:ln>
                <a:noFill/>
              </a:ln>
              <a:solidFill>
                <a:srgbClr val="FFC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3"/>
          <p:cNvSpPr>
            <a:spLocks noGrp="1" noChangeArrowheads="1"/>
          </p:cNvSpPr>
          <p:nvPr>
            <p:ph type="body" idx="4294967295"/>
          </p:nvPr>
        </p:nvSpPr>
        <p:spPr bwMode="auto">
          <a:xfrm>
            <a:off x="-228600" y="1143000"/>
            <a:ext cx="5257800" cy="5562600"/>
          </a:xfrm>
          <a:noFill/>
        </p:spPr>
        <p:txBody>
          <a:bodyPr wrap="square" tIns="45720" rIns="91440" bIns="45720" numCol="1" anchor="t" anchorCtr="0" compatLnSpc="1">
            <a:prstTxWarp prst="textNoShape">
              <a:avLst/>
            </a:prstTxWarp>
          </a:bodyPr>
          <a:lstStyle/>
          <a:p>
            <a:pPr lvl="1" eaLnBrk="1" hangingPunct="1">
              <a:lnSpc>
                <a:spcPct val="90000"/>
              </a:lnSpc>
            </a:pPr>
            <a:endParaRPr lang="en-US" sz="3200" smtClean="0"/>
          </a:p>
          <a:p>
            <a:pPr lvl="1" eaLnBrk="1" hangingPunct="1">
              <a:lnSpc>
                <a:spcPct val="90000"/>
              </a:lnSpc>
              <a:buClr>
                <a:schemeClr val="accent1"/>
              </a:buClr>
              <a:buSzTx/>
            </a:pPr>
            <a:r>
              <a:rPr lang="en-US" sz="3200" smtClean="0"/>
              <a:t>Because better usability:</a:t>
            </a:r>
          </a:p>
          <a:p>
            <a:pPr lvl="2" eaLnBrk="1" hangingPunct="1">
              <a:lnSpc>
                <a:spcPct val="90000"/>
              </a:lnSpc>
              <a:buClr>
                <a:schemeClr val="accent1"/>
              </a:buClr>
            </a:pPr>
            <a:r>
              <a:rPr lang="en-US" sz="2800" smtClean="0"/>
              <a:t>improves brand perception</a:t>
            </a:r>
          </a:p>
          <a:p>
            <a:pPr lvl="2" eaLnBrk="1" hangingPunct="1">
              <a:lnSpc>
                <a:spcPct val="90000"/>
              </a:lnSpc>
              <a:buClr>
                <a:schemeClr val="accent1"/>
              </a:buClr>
            </a:pPr>
            <a:r>
              <a:rPr lang="en-US" sz="2800" smtClean="0"/>
              <a:t>increases conversion rates</a:t>
            </a:r>
          </a:p>
          <a:p>
            <a:pPr lvl="2" eaLnBrk="1" hangingPunct="1">
              <a:lnSpc>
                <a:spcPct val="90000"/>
              </a:lnSpc>
              <a:buClr>
                <a:schemeClr val="accent1"/>
              </a:buClr>
            </a:pPr>
            <a:r>
              <a:rPr lang="en-US" sz="2800" smtClean="0"/>
              <a:t>increases customer loyalty and retention</a:t>
            </a:r>
          </a:p>
          <a:p>
            <a:pPr lvl="2" eaLnBrk="1" hangingPunct="1">
              <a:lnSpc>
                <a:spcPct val="90000"/>
              </a:lnSpc>
              <a:buClr>
                <a:schemeClr val="accent1"/>
              </a:buClr>
            </a:pPr>
            <a:r>
              <a:rPr lang="en-US" sz="2800" smtClean="0"/>
              <a:t>increases productivity</a:t>
            </a:r>
          </a:p>
          <a:p>
            <a:pPr lvl="2" eaLnBrk="1" hangingPunct="1">
              <a:lnSpc>
                <a:spcPct val="90000"/>
              </a:lnSpc>
              <a:buClr>
                <a:schemeClr val="accent1"/>
              </a:buClr>
            </a:pPr>
            <a:r>
              <a:rPr lang="en-US" sz="2800" smtClean="0"/>
              <a:t>decreases development and support costs</a:t>
            </a:r>
          </a:p>
          <a:p>
            <a:pPr lvl="2" eaLnBrk="1" hangingPunct="1">
              <a:lnSpc>
                <a:spcPct val="90000"/>
              </a:lnSpc>
              <a:buClr>
                <a:schemeClr val="accent1"/>
              </a:buClr>
            </a:pPr>
            <a:r>
              <a:rPr lang="en-US" sz="2800" smtClean="0"/>
              <a:t>decreases training costs</a:t>
            </a:r>
          </a:p>
          <a:p>
            <a:pPr lvl="2" eaLnBrk="1" hangingPunct="1">
              <a:lnSpc>
                <a:spcPct val="90000"/>
              </a:lnSpc>
              <a:buClr>
                <a:schemeClr val="accent1"/>
              </a:buClr>
              <a:buFont typeface="Arial" charset="0"/>
              <a:buNone/>
            </a:pPr>
            <a:endParaRPr lang="en-US" sz="2600" smtClean="0"/>
          </a:p>
          <a:p>
            <a:pPr lvl="1" eaLnBrk="1" hangingPunct="1">
              <a:lnSpc>
                <a:spcPct val="90000"/>
              </a:lnSpc>
            </a:pPr>
            <a:endParaRPr lang="en-US" sz="3000" smtClean="0">
              <a:hlinkClick r:id="rId3" action="ppaction://hlinkfile"/>
            </a:endParaRPr>
          </a:p>
        </p:txBody>
      </p:sp>
      <p:pic>
        <p:nvPicPr>
          <p:cNvPr id="121859" name="Picture 4" descr="MPj03987910000[1]"/>
          <p:cNvPicPr>
            <a:picLocks noChangeAspect="1" noChangeArrowheads="1"/>
          </p:cNvPicPr>
          <p:nvPr/>
        </p:nvPicPr>
        <p:blipFill>
          <a:blip r:embed="rId4"/>
          <a:srcRect/>
          <a:stretch>
            <a:fillRect/>
          </a:stretch>
        </p:blipFill>
        <p:spPr bwMode="auto">
          <a:xfrm>
            <a:off x="5334000" y="1295400"/>
            <a:ext cx="3700463" cy="5181600"/>
          </a:xfrm>
          <a:prstGeom prst="rect">
            <a:avLst/>
          </a:prstGeom>
          <a:ln>
            <a:noFill/>
          </a:ln>
          <a:effectLst>
            <a:reflection blurRad="12700" stA="30000" endPos="30000" dist="5000" dir="5400000" sy="-100000" algn="bl" rotWithShape="0"/>
          </a:effectLst>
          <a:scene3d>
            <a:camera prst="perspectiveLeft"/>
            <a:lightRig rig="threePt" dir="t">
              <a:rot lat="0" lon="0" rev="2700000"/>
            </a:lightRig>
          </a:scene3d>
          <a:sp3d>
            <a:bevelT w="63500" h="50800"/>
          </a:sp3d>
        </p:spPr>
      </p:pic>
      <p:sp>
        <p:nvSpPr>
          <p:cNvPr id="5" name="Rectangle 2"/>
          <p:cNvSpPr txBox="1">
            <a:spLocks noChangeArrowheads="1"/>
          </p:cNvSpPr>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50" normalizeH="0" baseline="0" noProof="0" dirty="0" smtClean="0">
                <a:ln>
                  <a:noFill/>
                </a:ln>
                <a:solidFill>
                  <a:srgbClr val="FFC000"/>
                </a:solidFill>
                <a:effectLst/>
                <a:uLnTx/>
                <a:uFillTx/>
                <a:latin typeface="+mj-lt"/>
                <a:ea typeface="+mj-ea"/>
                <a:cs typeface="+mj-cs"/>
              </a:rPr>
              <a:t>Why UX Research?</a:t>
            </a:r>
            <a:endParaRPr kumimoji="0" lang="en-US" sz="4500" b="1" i="0" u="none" strike="noStrike" kern="1200" cap="none" spc="50" normalizeH="0" baseline="0" noProof="0" dirty="0">
              <a:ln>
                <a:noFill/>
              </a:ln>
              <a:solidFill>
                <a:srgbClr val="FFC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AutoShape 14"/>
          <p:cNvSpPr>
            <a:spLocks noChangeAspect="1" noChangeArrowheads="1" noTextEdit="1"/>
          </p:cNvSpPr>
          <p:nvPr/>
        </p:nvSpPr>
        <p:spPr bwMode="auto">
          <a:xfrm>
            <a:off x="925513" y="2201863"/>
            <a:ext cx="7281862" cy="2809875"/>
          </a:xfrm>
          <a:prstGeom prst="rect">
            <a:avLst/>
          </a:prstGeom>
          <a:noFill/>
          <a:ln w="9525">
            <a:noFill/>
            <a:miter lim="800000"/>
            <a:headEnd/>
            <a:tailEnd/>
          </a:ln>
        </p:spPr>
        <p:txBody>
          <a:bodyPr/>
          <a:lstStyle/>
          <a:p>
            <a:endParaRPr lang="en-US"/>
          </a:p>
        </p:txBody>
      </p:sp>
      <p:sp>
        <p:nvSpPr>
          <p:cNvPr id="35842" name="Rectangle 2"/>
          <p:cNvSpPr>
            <a:spLocks noGrp="1"/>
          </p:cNvSpPr>
          <p:nvPr>
            <p:ph type="title" idx="4294967295"/>
          </p:nvPr>
        </p:nvSpPr>
        <p:spPr bwMode="auto"/>
        <p:txBody>
          <a:bodyPr wrap="square" tIns="45720" bIns="45720" numCol="1" anchorCtr="0" compatLnSpc="1">
            <a:prstTxWarp prst="textNoShape">
              <a:avLst/>
            </a:prstTxWarp>
          </a:bodyPr>
          <a:lstStyle/>
          <a:p>
            <a:pPr>
              <a:defRPr/>
            </a:pPr>
            <a:r>
              <a:rPr lang="en-US" kern="1200" spc="50" dirty="0">
                <a:solidFill>
                  <a:srgbClr val="FFC000"/>
                </a:solidFill>
              </a:rPr>
              <a:t>Reduce Development Costs</a:t>
            </a:r>
          </a:p>
        </p:txBody>
      </p:sp>
      <p:sp>
        <p:nvSpPr>
          <p:cNvPr id="123907" name="Rectangle 6"/>
          <p:cNvSpPr>
            <a:spLocks noChangeArrowheads="1"/>
          </p:cNvSpPr>
          <p:nvPr/>
        </p:nvSpPr>
        <p:spPr bwMode="invGray">
          <a:xfrm>
            <a:off x="5967413" y="3306763"/>
            <a:ext cx="742950" cy="1433512"/>
          </a:xfrm>
          <a:prstGeom prst="rect">
            <a:avLst/>
          </a:prstGeom>
          <a:noFill/>
          <a:ln w="9525">
            <a:noFill/>
            <a:miter lim="800000"/>
            <a:headEnd/>
            <a:tailEnd/>
          </a:ln>
        </p:spPr>
        <p:txBody>
          <a:bodyPr wrap="none" lIns="92075" tIns="46038" rIns="92075" bIns="46038">
            <a:spAutoFit/>
          </a:bodyPr>
          <a:lstStyle/>
          <a:p>
            <a:pPr eaLnBrk="0" hangingPunct="0"/>
            <a:r>
              <a:rPr lang="en-US" sz="8800">
                <a:latin typeface="Times"/>
              </a:rPr>
              <a:t>$</a:t>
            </a:r>
          </a:p>
        </p:txBody>
      </p:sp>
      <p:sp>
        <p:nvSpPr>
          <p:cNvPr id="35848" name="Rectangle 8"/>
          <p:cNvSpPr>
            <a:spLocks noChangeArrowheads="1"/>
          </p:cNvSpPr>
          <p:nvPr/>
        </p:nvSpPr>
        <p:spPr bwMode="auto">
          <a:xfrm>
            <a:off x="762000" y="5105400"/>
            <a:ext cx="6881813" cy="461963"/>
          </a:xfrm>
          <a:prstGeom prst="rect">
            <a:avLst/>
          </a:prstGeom>
          <a:noFill/>
          <a:ln w="9525">
            <a:noFill/>
            <a:miter lim="800000"/>
            <a:headEnd/>
            <a:tailEnd/>
          </a:ln>
          <a:effectLst/>
        </p:spPr>
        <p:txBody>
          <a:bodyPr wrap="none" lIns="92075" tIns="46038" rIns="92075" bIns="46038">
            <a:spAutoFit/>
          </a:bodyPr>
          <a:lstStyle/>
          <a:p>
            <a:pPr eaLnBrk="0" hangingPunct="0">
              <a:defRPr/>
            </a:pPr>
            <a:r>
              <a:rPr lang="en-US" dirty="0">
                <a:solidFill>
                  <a:schemeClr val="bg1"/>
                </a:solidFill>
                <a:latin typeface="+mj-lt"/>
              </a:rPr>
              <a:t>Analysis    Design    Construction    Test    Maintenance</a:t>
            </a:r>
          </a:p>
        </p:txBody>
      </p:sp>
      <p:sp>
        <p:nvSpPr>
          <p:cNvPr id="123909" name="Line 9"/>
          <p:cNvSpPr>
            <a:spLocks noChangeShapeType="1"/>
          </p:cNvSpPr>
          <p:nvPr/>
        </p:nvSpPr>
        <p:spPr bwMode="auto">
          <a:xfrm>
            <a:off x="858838" y="5578475"/>
            <a:ext cx="7172325" cy="0"/>
          </a:xfrm>
          <a:prstGeom prst="line">
            <a:avLst/>
          </a:prstGeom>
          <a:noFill/>
          <a:ln w="50800">
            <a:solidFill>
              <a:schemeClr val="bg1"/>
            </a:solidFill>
            <a:round/>
            <a:headEnd type="none" w="sm" len="sm"/>
            <a:tailEnd type="stealth" w="med" len="lg"/>
          </a:ln>
        </p:spPr>
        <p:txBody>
          <a:bodyPr wrap="none" anchor="ctr"/>
          <a:lstStyle/>
          <a:p>
            <a:endParaRPr lang="en-US"/>
          </a:p>
        </p:txBody>
      </p:sp>
      <p:sp>
        <p:nvSpPr>
          <p:cNvPr id="35850" name="Rectangle 10"/>
          <p:cNvSpPr>
            <a:spLocks noChangeArrowheads="1"/>
          </p:cNvSpPr>
          <p:nvPr/>
        </p:nvSpPr>
        <p:spPr bwMode="auto">
          <a:xfrm>
            <a:off x="838200" y="1447800"/>
            <a:ext cx="2271713" cy="461963"/>
          </a:xfrm>
          <a:prstGeom prst="rect">
            <a:avLst/>
          </a:prstGeom>
          <a:noFill/>
          <a:ln w="9525">
            <a:noFill/>
            <a:miter lim="800000"/>
            <a:headEnd/>
            <a:tailEnd/>
          </a:ln>
          <a:effectLst/>
        </p:spPr>
        <p:txBody>
          <a:bodyPr wrap="none" lIns="92075" tIns="46038" rIns="92075" bIns="46038">
            <a:spAutoFit/>
          </a:bodyPr>
          <a:lstStyle/>
          <a:p>
            <a:pPr eaLnBrk="0" hangingPunct="0">
              <a:defRPr/>
            </a:pPr>
            <a:r>
              <a:rPr lang="en-US" dirty="0">
                <a:solidFill>
                  <a:schemeClr val="bg1"/>
                </a:solidFill>
                <a:latin typeface="+mj-lt"/>
                <a:cs typeface="Arial" pitchFamily="34" charset="0"/>
              </a:rPr>
              <a:t>Cost of a Change</a:t>
            </a:r>
          </a:p>
        </p:txBody>
      </p:sp>
      <p:sp>
        <p:nvSpPr>
          <p:cNvPr id="123911" name="Rectangle 13"/>
          <p:cNvSpPr>
            <a:spLocks noGrp="1"/>
          </p:cNvSpPr>
          <p:nvPr>
            <p:ph type="body" idx="4294967295"/>
          </p:nvPr>
        </p:nvSpPr>
        <p:spPr bwMode="auto">
          <a:xfrm>
            <a:off x="381000" y="5638800"/>
            <a:ext cx="8305800" cy="1066800"/>
          </a:xfrm>
          <a:noFill/>
        </p:spPr>
        <p:txBody>
          <a:bodyPr wrap="square" tIns="45720" rIns="91440" bIns="45720" numCol="1" anchor="t" anchorCtr="0" compatLnSpc="1">
            <a:prstTxWarp prst="textNoShape">
              <a:avLst/>
            </a:prstTxWarp>
          </a:bodyPr>
          <a:lstStyle/>
          <a:p>
            <a:pPr>
              <a:lnSpc>
                <a:spcPct val="80000"/>
              </a:lnSpc>
              <a:buFont typeface="Wingdings 2" pitchFamily="18" charset="2"/>
              <a:buNone/>
            </a:pPr>
            <a:endParaRPr lang="en-US" sz="1400" b="1" smtClean="0"/>
          </a:p>
          <a:p>
            <a:pPr>
              <a:lnSpc>
                <a:spcPct val="80000"/>
              </a:lnSpc>
            </a:pPr>
            <a:r>
              <a:rPr lang="en-US" sz="1400" smtClean="0"/>
              <a:t>“The rule of thumb in many usability-aware organizations is that the cost-benefit ratio for usability is $1:$10-$100. Once a system is in development, correcting a problem costs 10 times as much as fixing the same problem in design. If the system has been released, it costs 100 times as much relative to fixing in design.” (Gilb, 1988)</a:t>
            </a:r>
            <a:endParaRPr lang="en-US" sz="1400" b="1" smtClean="0"/>
          </a:p>
          <a:p>
            <a:pPr>
              <a:lnSpc>
                <a:spcPct val="80000"/>
              </a:lnSpc>
            </a:pPr>
            <a:endParaRPr lang="en-US" sz="1400" b="1" smtClean="0"/>
          </a:p>
          <a:p>
            <a:pPr>
              <a:lnSpc>
                <a:spcPct val="80000"/>
              </a:lnSpc>
            </a:pPr>
            <a:endParaRPr lang="en-US" sz="1400" b="1" smtClean="0"/>
          </a:p>
        </p:txBody>
      </p:sp>
      <p:sp>
        <p:nvSpPr>
          <p:cNvPr id="123912" name="Freeform 16"/>
          <p:cNvSpPr>
            <a:spLocks/>
          </p:cNvSpPr>
          <p:nvPr/>
        </p:nvSpPr>
        <p:spPr bwMode="auto">
          <a:xfrm>
            <a:off x="925513" y="3687763"/>
            <a:ext cx="2116137" cy="1284287"/>
          </a:xfrm>
          <a:custGeom>
            <a:avLst/>
            <a:gdLst>
              <a:gd name="T0" fmla="*/ 0 w 1333"/>
              <a:gd name="T1" fmla="*/ 2147483647 h 1616"/>
              <a:gd name="T2" fmla="*/ 2147483647 w 1333"/>
              <a:gd name="T3" fmla="*/ 2147483647 h 1616"/>
              <a:gd name="T4" fmla="*/ 2147483647 w 1333"/>
              <a:gd name="T5" fmla="*/ 2147483647 h 1616"/>
              <a:gd name="T6" fmla="*/ 2147483647 w 1333"/>
              <a:gd name="T7" fmla="*/ 2147483647 h 1616"/>
              <a:gd name="T8" fmla="*/ 2147483647 w 1333"/>
              <a:gd name="T9" fmla="*/ 2147483647 h 1616"/>
              <a:gd name="T10" fmla="*/ 2147483647 w 1333"/>
              <a:gd name="T11" fmla="*/ 2147483647 h 1616"/>
              <a:gd name="T12" fmla="*/ 2147483647 w 1333"/>
              <a:gd name="T13" fmla="*/ 0 h 1616"/>
              <a:gd name="T14" fmla="*/ 0 w 1333"/>
              <a:gd name="T15" fmla="*/ 2147483647 h 1616"/>
              <a:gd name="T16" fmla="*/ 0 60000 65536"/>
              <a:gd name="T17" fmla="*/ 0 60000 65536"/>
              <a:gd name="T18" fmla="*/ 0 60000 65536"/>
              <a:gd name="T19" fmla="*/ 0 60000 65536"/>
              <a:gd name="T20" fmla="*/ 0 60000 65536"/>
              <a:gd name="T21" fmla="*/ 0 60000 65536"/>
              <a:gd name="T22" fmla="*/ 0 60000 65536"/>
              <a:gd name="T23" fmla="*/ 0 60000 65536"/>
              <a:gd name="T24" fmla="*/ 0 w 1333"/>
              <a:gd name="T25" fmla="*/ 0 h 1616"/>
              <a:gd name="T26" fmla="*/ 1333 w 1333"/>
              <a:gd name="T27" fmla="*/ 1616 h 16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3" h="1616">
                <a:moveTo>
                  <a:pt x="0" y="662"/>
                </a:moveTo>
                <a:lnTo>
                  <a:pt x="355" y="662"/>
                </a:lnTo>
                <a:lnTo>
                  <a:pt x="355" y="1616"/>
                </a:lnTo>
                <a:lnTo>
                  <a:pt x="975" y="1616"/>
                </a:lnTo>
                <a:lnTo>
                  <a:pt x="975" y="662"/>
                </a:lnTo>
                <a:lnTo>
                  <a:pt x="1333" y="662"/>
                </a:lnTo>
                <a:lnTo>
                  <a:pt x="664" y="0"/>
                </a:lnTo>
                <a:lnTo>
                  <a:pt x="0" y="662"/>
                </a:lnTo>
                <a:close/>
              </a:path>
            </a:pathLst>
          </a:custGeom>
          <a:solidFill>
            <a:srgbClr val="000000"/>
          </a:solidFill>
          <a:ln w="9525">
            <a:noFill/>
            <a:round/>
            <a:headEnd/>
            <a:tailEnd/>
          </a:ln>
        </p:spPr>
        <p:txBody>
          <a:bodyPr/>
          <a:lstStyle/>
          <a:p>
            <a:endParaRPr lang="en-US"/>
          </a:p>
        </p:txBody>
      </p:sp>
      <p:sp>
        <p:nvSpPr>
          <p:cNvPr id="35857" name="Freeform 17"/>
          <p:cNvSpPr>
            <a:spLocks/>
          </p:cNvSpPr>
          <p:nvPr/>
        </p:nvSpPr>
        <p:spPr bwMode="auto">
          <a:xfrm>
            <a:off x="1008063" y="4111625"/>
            <a:ext cx="2119312" cy="854075"/>
          </a:xfrm>
          <a:custGeom>
            <a:avLst/>
            <a:gdLst/>
            <a:ahLst/>
            <a:cxnLst>
              <a:cxn ang="0">
                <a:pos x="0" y="664"/>
              </a:cxn>
              <a:cxn ang="0">
                <a:pos x="356" y="664"/>
              </a:cxn>
              <a:cxn ang="0">
                <a:pos x="356" y="1730"/>
              </a:cxn>
              <a:cxn ang="0">
                <a:pos x="976" y="1730"/>
              </a:cxn>
              <a:cxn ang="0">
                <a:pos x="976" y="664"/>
              </a:cxn>
              <a:cxn ang="0">
                <a:pos x="1335" y="664"/>
              </a:cxn>
              <a:cxn ang="0">
                <a:pos x="667" y="0"/>
              </a:cxn>
              <a:cxn ang="0">
                <a:pos x="0" y="664"/>
              </a:cxn>
            </a:cxnLst>
            <a:rect l="0" t="0" r="r" b="b"/>
            <a:pathLst>
              <a:path w="1335" h="1730">
                <a:moveTo>
                  <a:pt x="0" y="664"/>
                </a:moveTo>
                <a:lnTo>
                  <a:pt x="356" y="664"/>
                </a:lnTo>
                <a:lnTo>
                  <a:pt x="356" y="1730"/>
                </a:lnTo>
                <a:lnTo>
                  <a:pt x="976" y="1730"/>
                </a:lnTo>
                <a:lnTo>
                  <a:pt x="976" y="664"/>
                </a:lnTo>
                <a:lnTo>
                  <a:pt x="1335" y="664"/>
                </a:lnTo>
                <a:lnTo>
                  <a:pt x="667" y="0"/>
                </a:lnTo>
                <a:lnTo>
                  <a:pt x="0" y="66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a:defRPr/>
            </a:pPr>
            <a:endParaRPr lang="en-US"/>
          </a:p>
        </p:txBody>
      </p:sp>
      <p:sp>
        <p:nvSpPr>
          <p:cNvPr id="123914" name="Freeform 18"/>
          <p:cNvSpPr>
            <a:spLocks/>
          </p:cNvSpPr>
          <p:nvPr/>
        </p:nvSpPr>
        <p:spPr bwMode="auto">
          <a:xfrm>
            <a:off x="1192213" y="4114800"/>
            <a:ext cx="2289175" cy="857250"/>
          </a:xfrm>
          <a:custGeom>
            <a:avLst/>
            <a:gdLst>
              <a:gd name="T0" fmla="*/ 0 w 1442"/>
              <a:gd name="T1" fmla="*/ 2147483647 h 1738"/>
              <a:gd name="T2" fmla="*/ 2147483647 w 1442"/>
              <a:gd name="T3" fmla="*/ 2147483647 h 1738"/>
              <a:gd name="T4" fmla="*/ 2147483647 w 1442"/>
              <a:gd name="T5" fmla="*/ 2147483647 h 1738"/>
              <a:gd name="T6" fmla="*/ 2147483647 w 1442"/>
              <a:gd name="T7" fmla="*/ 2147483647 h 1738"/>
              <a:gd name="T8" fmla="*/ 2147483647 w 1442"/>
              <a:gd name="T9" fmla="*/ 2147483647 h 1738"/>
              <a:gd name="T10" fmla="*/ 2147483647 w 1442"/>
              <a:gd name="T11" fmla="*/ 2147483647 h 1738"/>
              <a:gd name="T12" fmla="*/ 2147483647 w 1442"/>
              <a:gd name="T13" fmla="*/ 0 h 1738"/>
              <a:gd name="T14" fmla="*/ 0 w 1442"/>
              <a:gd name="T15" fmla="*/ 2147483647 h 1738"/>
              <a:gd name="T16" fmla="*/ 0 60000 65536"/>
              <a:gd name="T17" fmla="*/ 0 60000 65536"/>
              <a:gd name="T18" fmla="*/ 0 60000 65536"/>
              <a:gd name="T19" fmla="*/ 0 60000 65536"/>
              <a:gd name="T20" fmla="*/ 0 60000 65536"/>
              <a:gd name="T21" fmla="*/ 0 60000 65536"/>
              <a:gd name="T22" fmla="*/ 0 60000 65536"/>
              <a:gd name="T23" fmla="*/ 0 60000 65536"/>
              <a:gd name="T24" fmla="*/ 0 w 1442"/>
              <a:gd name="T25" fmla="*/ 0 h 1738"/>
              <a:gd name="T26" fmla="*/ 1442 w 1442"/>
              <a:gd name="T27" fmla="*/ 1738 h 17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42" h="1738">
                <a:moveTo>
                  <a:pt x="0" y="664"/>
                </a:moveTo>
                <a:lnTo>
                  <a:pt x="385" y="664"/>
                </a:lnTo>
                <a:lnTo>
                  <a:pt x="384" y="1738"/>
                </a:lnTo>
                <a:lnTo>
                  <a:pt x="1056" y="1738"/>
                </a:lnTo>
                <a:lnTo>
                  <a:pt x="1055" y="664"/>
                </a:lnTo>
                <a:lnTo>
                  <a:pt x="1442" y="664"/>
                </a:lnTo>
                <a:lnTo>
                  <a:pt x="720" y="0"/>
                </a:lnTo>
                <a:lnTo>
                  <a:pt x="0" y="664"/>
                </a:lnTo>
                <a:close/>
              </a:path>
            </a:pathLst>
          </a:custGeom>
          <a:solidFill>
            <a:srgbClr val="808000"/>
          </a:solidFill>
          <a:ln w="9525">
            <a:noFill/>
            <a:round/>
            <a:headEnd/>
            <a:tailEnd/>
          </a:ln>
        </p:spPr>
        <p:txBody>
          <a:bodyPr/>
          <a:lstStyle/>
          <a:p>
            <a:endParaRPr lang="en-US"/>
          </a:p>
        </p:txBody>
      </p:sp>
      <p:sp>
        <p:nvSpPr>
          <p:cNvPr id="35859" name="Freeform 19"/>
          <p:cNvSpPr>
            <a:spLocks/>
          </p:cNvSpPr>
          <p:nvPr/>
        </p:nvSpPr>
        <p:spPr bwMode="auto">
          <a:xfrm>
            <a:off x="1274763" y="4054475"/>
            <a:ext cx="2292350" cy="911225"/>
          </a:xfrm>
          <a:custGeom>
            <a:avLst/>
            <a:gdLst/>
            <a:ahLst/>
            <a:cxnLst>
              <a:cxn ang="0">
                <a:pos x="0" y="659"/>
              </a:cxn>
              <a:cxn ang="0">
                <a:pos x="390" y="659"/>
              </a:cxn>
              <a:cxn ang="0">
                <a:pos x="390" y="1847"/>
              </a:cxn>
              <a:cxn ang="0">
                <a:pos x="1057" y="1847"/>
              </a:cxn>
              <a:cxn ang="0">
                <a:pos x="1057" y="659"/>
              </a:cxn>
              <a:cxn ang="0">
                <a:pos x="1444" y="659"/>
              </a:cxn>
              <a:cxn ang="0">
                <a:pos x="723" y="0"/>
              </a:cxn>
              <a:cxn ang="0">
                <a:pos x="0" y="659"/>
              </a:cxn>
            </a:cxnLst>
            <a:rect l="0" t="0" r="r" b="b"/>
            <a:pathLst>
              <a:path w="1444" h="1847">
                <a:moveTo>
                  <a:pt x="0" y="659"/>
                </a:moveTo>
                <a:lnTo>
                  <a:pt x="390" y="659"/>
                </a:lnTo>
                <a:lnTo>
                  <a:pt x="390" y="1847"/>
                </a:lnTo>
                <a:lnTo>
                  <a:pt x="1057" y="1847"/>
                </a:lnTo>
                <a:lnTo>
                  <a:pt x="1057" y="659"/>
                </a:lnTo>
                <a:lnTo>
                  <a:pt x="1444" y="659"/>
                </a:lnTo>
                <a:lnTo>
                  <a:pt x="723" y="0"/>
                </a:lnTo>
                <a:lnTo>
                  <a:pt x="0" y="659"/>
                </a:lnTo>
                <a:close/>
              </a:path>
            </a:pathLst>
          </a:custGeom>
          <a:ln>
            <a:headEnd/>
            <a:tailEnd/>
          </a:ln>
        </p:spPr>
        <p:style>
          <a:lnRef idx="0">
            <a:schemeClr val="accent2"/>
          </a:lnRef>
          <a:fillRef idx="3">
            <a:schemeClr val="accent2"/>
          </a:fillRef>
          <a:effectRef idx="3">
            <a:schemeClr val="accent2"/>
          </a:effectRef>
          <a:fontRef idx="minor">
            <a:schemeClr val="lt1"/>
          </a:fontRef>
        </p:style>
        <p:txBody>
          <a:bodyPr/>
          <a:lstStyle/>
          <a:p>
            <a:pPr>
              <a:defRPr/>
            </a:pPr>
            <a:endParaRPr lang="en-US"/>
          </a:p>
        </p:txBody>
      </p:sp>
      <p:sp>
        <p:nvSpPr>
          <p:cNvPr id="35865" name="Freeform 25"/>
          <p:cNvSpPr>
            <a:spLocks/>
          </p:cNvSpPr>
          <p:nvPr/>
        </p:nvSpPr>
        <p:spPr bwMode="auto">
          <a:xfrm>
            <a:off x="2338388" y="3124200"/>
            <a:ext cx="2817812" cy="1847850"/>
          </a:xfrm>
          <a:custGeom>
            <a:avLst/>
            <a:gdLst/>
            <a:ahLst/>
            <a:cxnLst>
              <a:cxn ang="0">
                <a:pos x="0" y="813"/>
              </a:cxn>
              <a:cxn ang="0">
                <a:pos x="477" y="813"/>
              </a:cxn>
              <a:cxn ang="0">
                <a:pos x="477" y="2488"/>
              </a:cxn>
              <a:cxn ang="0">
                <a:pos x="1298" y="2488"/>
              </a:cxn>
              <a:cxn ang="0">
                <a:pos x="1298" y="813"/>
              </a:cxn>
              <a:cxn ang="0">
                <a:pos x="1775" y="813"/>
              </a:cxn>
              <a:cxn ang="0">
                <a:pos x="888" y="0"/>
              </a:cxn>
              <a:cxn ang="0">
                <a:pos x="0" y="813"/>
              </a:cxn>
            </a:cxnLst>
            <a:rect l="0" t="0" r="r" b="b"/>
            <a:pathLst>
              <a:path w="1775" h="2488">
                <a:moveTo>
                  <a:pt x="0" y="813"/>
                </a:moveTo>
                <a:lnTo>
                  <a:pt x="477" y="813"/>
                </a:lnTo>
                <a:lnTo>
                  <a:pt x="477" y="2488"/>
                </a:lnTo>
                <a:lnTo>
                  <a:pt x="1298" y="2488"/>
                </a:lnTo>
                <a:lnTo>
                  <a:pt x="1298" y="813"/>
                </a:lnTo>
                <a:lnTo>
                  <a:pt x="1775" y="813"/>
                </a:lnTo>
                <a:lnTo>
                  <a:pt x="888" y="0"/>
                </a:lnTo>
                <a:lnTo>
                  <a:pt x="0" y="81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a:defRPr/>
            </a:pPr>
            <a:endParaRPr lang="en-US"/>
          </a:p>
        </p:txBody>
      </p:sp>
      <p:sp>
        <p:nvSpPr>
          <p:cNvPr id="123919" name="Freeform 26"/>
          <p:cNvSpPr>
            <a:spLocks/>
          </p:cNvSpPr>
          <p:nvPr/>
        </p:nvSpPr>
        <p:spPr bwMode="auto">
          <a:xfrm>
            <a:off x="2582863" y="3124200"/>
            <a:ext cx="3048000" cy="1847850"/>
          </a:xfrm>
          <a:custGeom>
            <a:avLst/>
            <a:gdLst>
              <a:gd name="T0" fmla="*/ 0 w 1920"/>
              <a:gd name="T1" fmla="*/ 2147483647 h 2488"/>
              <a:gd name="T2" fmla="*/ 2147483647 w 1920"/>
              <a:gd name="T3" fmla="*/ 2147483647 h 2488"/>
              <a:gd name="T4" fmla="*/ 2147483647 w 1920"/>
              <a:gd name="T5" fmla="*/ 2147483647 h 2488"/>
              <a:gd name="T6" fmla="*/ 2147483647 w 1920"/>
              <a:gd name="T7" fmla="*/ 2147483647 h 2488"/>
              <a:gd name="T8" fmla="*/ 2147483647 w 1920"/>
              <a:gd name="T9" fmla="*/ 2147483647 h 2488"/>
              <a:gd name="T10" fmla="*/ 2147483647 w 1920"/>
              <a:gd name="T11" fmla="*/ 2147483647 h 2488"/>
              <a:gd name="T12" fmla="*/ 2147483647 w 1920"/>
              <a:gd name="T13" fmla="*/ 0 h 2488"/>
              <a:gd name="T14" fmla="*/ 0 w 1920"/>
              <a:gd name="T15" fmla="*/ 2147483647 h 2488"/>
              <a:gd name="T16" fmla="*/ 0 60000 65536"/>
              <a:gd name="T17" fmla="*/ 0 60000 65536"/>
              <a:gd name="T18" fmla="*/ 0 60000 65536"/>
              <a:gd name="T19" fmla="*/ 0 60000 65536"/>
              <a:gd name="T20" fmla="*/ 0 60000 65536"/>
              <a:gd name="T21" fmla="*/ 0 60000 65536"/>
              <a:gd name="T22" fmla="*/ 0 60000 65536"/>
              <a:gd name="T23" fmla="*/ 0 60000 65536"/>
              <a:gd name="T24" fmla="*/ 0 w 1920"/>
              <a:gd name="T25" fmla="*/ 0 h 2488"/>
              <a:gd name="T26" fmla="*/ 1920 w 1920"/>
              <a:gd name="T27" fmla="*/ 2488 h 2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20" h="2488">
                <a:moveTo>
                  <a:pt x="0" y="813"/>
                </a:moveTo>
                <a:lnTo>
                  <a:pt x="515" y="813"/>
                </a:lnTo>
                <a:lnTo>
                  <a:pt x="523" y="2484"/>
                </a:lnTo>
                <a:lnTo>
                  <a:pt x="1404" y="2488"/>
                </a:lnTo>
                <a:lnTo>
                  <a:pt x="1403" y="813"/>
                </a:lnTo>
                <a:lnTo>
                  <a:pt x="1920" y="813"/>
                </a:lnTo>
                <a:lnTo>
                  <a:pt x="958" y="0"/>
                </a:lnTo>
                <a:lnTo>
                  <a:pt x="0" y="813"/>
                </a:lnTo>
                <a:close/>
              </a:path>
            </a:pathLst>
          </a:custGeom>
          <a:solidFill>
            <a:srgbClr val="808000"/>
          </a:solidFill>
          <a:ln w="9525">
            <a:noFill/>
            <a:round/>
            <a:headEnd/>
            <a:tailEnd/>
          </a:ln>
        </p:spPr>
        <p:txBody>
          <a:bodyPr/>
          <a:lstStyle/>
          <a:p>
            <a:endParaRPr lang="en-US"/>
          </a:p>
        </p:txBody>
      </p:sp>
      <p:sp>
        <p:nvSpPr>
          <p:cNvPr id="35867" name="Freeform 27"/>
          <p:cNvSpPr>
            <a:spLocks/>
          </p:cNvSpPr>
          <p:nvPr/>
        </p:nvSpPr>
        <p:spPr bwMode="auto">
          <a:xfrm>
            <a:off x="2700338" y="3013075"/>
            <a:ext cx="3046412" cy="1958975"/>
          </a:xfrm>
          <a:custGeom>
            <a:avLst/>
            <a:gdLst/>
            <a:ahLst/>
            <a:cxnLst>
              <a:cxn ang="0">
                <a:pos x="0" y="814"/>
              </a:cxn>
              <a:cxn ang="0">
                <a:pos x="516" y="814"/>
              </a:cxn>
              <a:cxn ang="0">
                <a:pos x="514" y="2636"/>
              </a:cxn>
              <a:cxn ang="0">
                <a:pos x="1404" y="2636"/>
              </a:cxn>
              <a:cxn ang="0">
                <a:pos x="1403" y="814"/>
              </a:cxn>
              <a:cxn ang="0">
                <a:pos x="1919" y="814"/>
              </a:cxn>
              <a:cxn ang="0">
                <a:pos x="959" y="0"/>
              </a:cxn>
              <a:cxn ang="0">
                <a:pos x="0" y="814"/>
              </a:cxn>
            </a:cxnLst>
            <a:rect l="0" t="0" r="r" b="b"/>
            <a:pathLst>
              <a:path w="1919" h="2636">
                <a:moveTo>
                  <a:pt x="0" y="814"/>
                </a:moveTo>
                <a:lnTo>
                  <a:pt x="516" y="814"/>
                </a:lnTo>
                <a:lnTo>
                  <a:pt x="514" y="2636"/>
                </a:lnTo>
                <a:lnTo>
                  <a:pt x="1404" y="2636"/>
                </a:lnTo>
                <a:lnTo>
                  <a:pt x="1403" y="814"/>
                </a:lnTo>
                <a:lnTo>
                  <a:pt x="1919" y="814"/>
                </a:lnTo>
                <a:lnTo>
                  <a:pt x="959" y="0"/>
                </a:lnTo>
                <a:lnTo>
                  <a:pt x="0" y="814"/>
                </a:lnTo>
                <a:close/>
              </a:path>
            </a:pathLst>
          </a:custGeom>
          <a:ln>
            <a:headEnd/>
            <a:tailEnd/>
          </a:ln>
        </p:spPr>
        <p:style>
          <a:lnRef idx="0">
            <a:schemeClr val="accent2"/>
          </a:lnRef>
          <a:fillRef idx="3">
            <a:schemeClr val="accent2"/>
          </a:fillRef>
          <a:effectRef idx="3">
            <a:schemeClr val="accent2"/>
          </a:effectRef>
          <a:fontRef idx="minor">
            <a:schemeClr val="lt1"/>
          </a:fontRef>
        </p:style>
        <p:txBody>
          <a:bodyPr/>
          <a:lstStyle/>
          <a:p>
            <a:pPr>
              <a:defRPr/>
            </a:pPr>
            <a:endParaRPr lang="en-US"/>
          </a:p>
        </p:txBody>
      </p:sp>
      <p:sp>
        <p:nvSpPr>
          <p:cNvPr id="35873" name="Freeform 33"/>
          <p:cNvSpPr>
            <a:spLocks/>
          </p:cNvSpPr>
          <p:nvPr/>
        </p:nvSpPr>
        <p:spPr bwMode="auto">
          <a:xfrm>
            <a:off x="4256088" y="1446213"/>
            <a:ext cx="3233737" cy="3522662"/>
          </a:xfrm>
          <a:custGeom>
            <a:avLst/>
            <a:gdLst/>
            <a:ahLst/>
            <a:cxnLst>
              <a:cxn ang="0">
                <a:pos x="0" y="935"/>
              </a:cxn>
              <a:cxn ang="0">
                <a:pos x="548" y="935"/>
              </a:cxn>
              <a:cxn ang="0">
                <a:pos x="542" y="3327"/>
              </a:cxn>
              <a:cxn ang="0">
                <a:pos x="1489" y="3322"/>
              </a:cxn>
              <a:cxn ang="0">
                <a:pos x="1489" y="935"/>
              </a:cxn>
              <a:cxn ang="0">
                <a:pos x="2037" y="935"/>
              </a:cxn>
              <a:cxn ang="0">
                <a:pos x="1020" y="0"/>
              </a:cxn>
              <a:cxn ang="0">
                <a:pos x="0" y="935"/>
              </a:cxn>
            </a:cxnLst>
            <a:rect l="0" t="0" r="r" b="b"/>
            <a:pathLst>
              <a:path w="2037" h="3327">
                <a:moveTo>
                  <a:pt x="0" y="935"/>
                </a:moveTo>
                <a:lnTo>
                  <a:pt x="548" y="935"/>
                </a:lnTo>
                <a:lnTo>
                  <a:pt x="542" y="3327"/>
                </a:lnTo>
                <a:lnTo>
                  <a:pt x="1489" y="3322"/>
                </a:lnTo>
                <a:lnTo>
                  <a:pt x="1489" y="935"/>
                </a:lnTo>
                <a:lnTo>
                  <a:pt x="2037" y="935"/>
                </a:lnTo>
                <a:lnTo>
                  <a:pt x="1020" y="0"/>
                </a:lnTo>
                <a:lnTo>
                  <a:pt x="0" y="93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a:defRPr/>
            </a:pPr>
            <a:endParaRPr lang="en-US"/>
          </a:p>
        </p:txBody>
      </p:sp>
      <p:sp>
        <p:nvSpPr>
          <p:cNvPr id="123924" name="Freeform 34"/>
          <p:cNvSpPr>
            <a:spLocks/>
          </p:cNvSpPr>
          <p:nvPr/>
        </p:nvSpPr>
        <p:spPr bwMode="auto">
          <a:xfrm>
            <a:off x="4535488" y="1447800"/>
            <a:ext cx="3494087" cy="3516313"/>
          </a:xfrm>
          <a:custGeom>
            <a:avLst/>
            <a:gdLst>
              <a:gd name="T0" fmla="*/ 0 w 2201"/>
              <a:gd name="T1" fmla="*/ 2147483647 h 3322"/>
              <a:gd name="T2" fmla="*/ 2147483647 w 2201"/>
              <a:gd name="T3" fmla="*/ 2147483647 h 3322"/>
              <a:gd name="T4" fmla="*/ 2147483647 w 2201"/>
              <a:gd name="T5" fmla="*/ 2147483647 h 3322"/>
              <a:gd name="T6" fmla="*/ 2147483647 w 2201"/>
              <a:gd name="T7" fmla="*/ 2147483647 h 3322"/>
              <a:gd name="T8" fmla="*/ 2147483647 w 2201"/>
              <a:gd name="T9" fmla="*/ 2147483647 h 3322"/>
              <a:gd name="T10" fmla="*/ 2147483647 w 2201"/>
              <a:gd name="T11" fmla="*/ 2147483647 h 3322"/>
              <a:gd name="T12" fmla="*/ 2147483647 w 2201"/>
              <a:gd name="T13" fmla="*/ 0 h 3322"/>
              <a:gd name="T14" fmla="*/ 0 w 2201"/>
              <a:gd name="T15" fmla="*/ 2147483647 h 3322"/>
              <a:gd name="T16" fmla="*/ 0 60000 65536"/>
              <a:gd name="T17" fmla="*/ 0 60000 65536"/>
              <a:gd name="T18" fmla="*/ 0 60000 65536"/>
              <a:gd name="T19" fmla="*/ 0 60000 65536"/>
              <a:gd name="T20" fmla="*/ 0 60000 65536"/>
              <a:gd name="T21" fmla="*/ 0 60000 65536"/>
              <a:gd name="T22" fmla="*/ 0 60000 65536"/>
              <a:gd name="T23" fmla="*/ 0 60000 65536"/>
              <a:gd name="T24" fmla="*/ 0 w 2201"/>
              <a:gd name="T25" fmla="*/ 0 h 3322"/>
              <a:gd name="T26" fmla="*/ 2201 w 2201"/>
              <a:gd name="T27" fmla="*/ 3322 h 33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01" h="3322">
                <a:moveTo>
                  <a:pt x="0" y="935"/>
                </a:moveTo>
                <a:lnTo>
                  <a:pt x="593" y="935"/>
                </a:lnTo>
                <a:lnTo>
                  <a:pt x="593" y="3322"/>
                </a:lnTo>
                <a:lnTo>
                  <a:pt x="1610" y="3322"/>
                </a:lnTo>
                <a:lnTo>
                  <a:pt x="1610" y="935"/>
                </a:lnTo>
                <a:lnTo>
                  <a:pt x="2201" y="935"/>
                </a:lnTo>
                <a:lnTo>
                  <a:pt x="1101" y="0"/>
                </a:lnTo>
                <a:lnTo>
                  <a:pt x="0" y="935"/>
                </a:lnTo>
                <a:close/>
              </a:path>
            </a:pathLst>
          </a:custGeom>
          <a:solidFill>
            <a:srgbClr val="808000"/>
          </a:solidFill>
          <a:ln w="9525">
            <a:noFill/>
            <a:round/>
            <a:headEnd/>
            <a:tailEnd/>
          </a:ln>
        </p:spPr>
        <p:txBody>
          <a:bodyPr/>
          <a:lstStyle/>
          <a:p>
            <a:endParaRPr lang="en-US"/>
          </a:p>
        </p:txBody>
      </p:sp>
      <p:sp>
        <p:nvSpPr>
          <p:cNvPr id="35875" name="Freeform 35"/>
          <p:cNvSpPr>
            <a:spLocks/>
          </p:cNvSpPr>
          <p:nvPr/>
        </p:nvSpPr>
        <p:spPr bwMode="auto">
          <a:xfrm>
            <a:off x="4670425" y="1276350"/>
            <a:ext cx="3494088" cy="3695700"/>
          </a:xfrm>
          <a:custGeom>
            <a:avLst/>
            <a:gdLst/>
            <a:ahLst/>
            <a:cxnLst>
              <a:cxn ang="0">
                <a:pos x="0" y="936"/>
              </a:cxn>
              <a:cxn ang="0">
                <a:pos x="593" y="936"/>
              </a:cxn>
              <a:cxn ang="0">
                <a:pos x="593" y="3492"/>
              </a:cxn>
              <a:cxn ang="0">
                <a:pos x="1610" y="3492"/>
              </a:cxn>
              <a:cxn ang="0">
                <a:pos x="1610" y="936"/>
              </a:cxn>
              <a:cxn ang="0">
                <a:pos x="2201" y="936"/>
              </a:cxn>
              <a:cxn ang="0">
                <a:pos x="1101" y="0"/>
              </a:cxn>
              <a:cxn ang="0">
                <a:pos x="0" y="936"/>
              </a:cxn>
            </a:cxnLst>
            <a:rect l="0" t="0" r="r" b="b"/>
            <a:pathLst>
              <a:path w="2201" h="3492">
                <a:moveTo>
                  <a:pt x="0" y="936"/>
                </a:moveTo>
                <a:lnTo>
                  <a:pt x="593" y="936"/>
                </a:lnTo>
                <a:lnTo>
                  <a:pt x="593" y="3492"/>
                </a:lnTo>
                <a:lnTo>
                  <a:pt x="1610" y="3492"/>
                </a:lnTo>
                <a:lnTo>
                  <a:pt x="1610" y="936"/>
                </a:lnTo>
                <a:lnTo>
                  <a:pt x="2201" y="936"/>
                </a:lnTo>
                <a:lnTo>
                  <a:pt x="1101" y="0"/>
                </a:lnTo>
                <a:lnTo>
                  <a:pt x="0" y="936"/>
                </a:lnTo>
                <a:close/>
              </a:path>
            </a:pathLst>
          </a:custGeom>
          <a:ln>
            <a:headEnd/>
            <a:tailEnd/>
          </a:ln>
        </p:spPr>
        <p:style>
          <a:lnRef idx="0">
            <a:schemeClr val="accent2"/>
          </a:lnRef>
          <a:fillRef idx="3">
            <a:schemeClr val="accent2"/>
          </a:fillRef>
          <a:effectRef idx="3">
            <a:schemeClr val="accent2"/>
          </a:effectRef>
          <a:fontRef idx="minor">
            <a:schemeClr val="lt1"/>
          </a:fontRef>
        </p:style>
        <p:txBody>
          <a:bodyPr/>
          <a:lstStyle/>
          <a:p>
            <a:pPr>
              <a:defRPr/>
            </a:pPr>
            <a:endParaRPr lang="en-US"/>
          </a:p>
        </p:txBody>
      </p:sp>
      <p:sp>
        <p:nvSpPr>
          <p:cNvPr id="123928" name="Arc 7"/>
          <p:cNvSpPr>
            <a:spLocks/>
          </p:cNvSpPr>
          <p:nvPr/>
        </p:nvSpPr>
        <p:spPr bwMode="invGray">
          <a:xfrm>
            <a:off x="912813" y="1250950"/>
            <a:ext cx="5564187" cy="3717925"/>
          </a:xfrm>
          <a:custGeom>
            <a:avLst/>
            <a:gdLst>
              <a:gd name="T0" fmla="*/ 2147483647 w 21659"/>
              <a:gd name="T1" fmla="*/ 2147483647 h 21600"/>
              <a:gd name="T2" fmla="*/ 0 w 21659"/>
              <a:gd name="T3" fmla="*/ 2147483647 h 21600"/>
              <a:gd name="T4" fmla="*/ 2147483647 w 21659"/>
              <a:gd name="T5" fmla="*/ 0 h 21600"/>
              <a:gd name="T6" fmla="*/ 0 60000 65536"/>
              <a:gd name="T7" fmla="*/ 0 60000 65536"/>
              <a:gd name="T8" fmla="*/ 0 60000 65536"/>
              <a:gd name="T9" fmla="*/ 0 w 21659"/>
              <a:gd name="T10" fmla="*/ 0 h 21600"/>
              <a:gd name="T11" fmla="*/ 21659 w 21659"/>
              <a:gd name="T12" fmla="*/ 21600 h 21600"/>
            </a:gdLst>
            <a:ahLst/>
            <a:cxnLst>
              <a:cxn ang="T6">
                <a:pos x="T0" y="T1"/>
              </a:cxn>
              <a:cxn ang="T7">
                <a:pos x="T2" y="T3"/>
              </a:cxn>
              <a:cxn ang="T8">
                <a:pos x="T4" y="T5"/>
              </a:cxn>
            </a:cxnLst>
            <a:rect l="T9" t="T10" r="T11" b="T12"/>
            <a:pathLst>
              <a:path w="21659" h="21600" fill="none" extrusionOk="0">
                <a:moveTo>
                  <a:pt x="21658" y="831"/>
                </a:moveTo>
                <a:cubicBezTo>
                  <a:pt x="21211" y="12429"/>
                  <a:pt x="11680" y="21599"/>
                  <a:pt x="75" y="21600"/>
                </a:cubicBezTo>
                <a:cubicBezTo>
                  <a:pt x="50" y="21600"/>
                  <a:pt x="25" y="21599"/>
                  <a:pt x="0" y="21599"/>
                </a:cubicBezTo>
              </a:path>
              <a:path w="21659" h="21600" stroke="0" extrusionOk="0">
                <a:moveTo>
                  <a:pt x="21658" y="831"/>
                </a:moveTo>
                <a:cubicBezTo>
                  <a:pt x="21211" y="12429"/>
                  <a:pt x="11680" y="21599"/>
                  <a:pt x="75" y="21600"/>
                </a:cubicBezTo>
                <a:cubicBezTo>
                  <a:pt x="50" y="21600"/>
                  <a:pt x="25" y="21599"/>
                  <a:pt x="0" y="21599"/>
                </a:cubicBezTo>
                <a:lnTo>
                  <a:pt x="75" y="0"/>
                </a:lnTo>
                <a:close/>
              </a:path>
            </a:pathLst>
          </a:custGeom>
          <a:noFill/>
          <a:ln w="76200" cap="rnd">
            <a:solidFill>
              <a:schemeClr val="bg1"/>
            </a:solidFill>
            <a:round/>
            <a:headEnd type="stealth" w="med" len="lg"/>
            <a:tailEnd type="none" w="sm" len="sm"/>
          </a:ln>
        </p:spPr>
        <p:txBody>
          <a:bodyPr wrap="none" anchor="ctr"/>
          <a:lstStyle/>
          <a:p>
            <a:endParaRPr lang="en-US"/>
          </a:p>
        </p:txBody>
      </p:sp>
      <p:sp>
        <p:nvSpPr>
          <p:cNvPr id="35876" name="Rectangle 36"/>
          <p:cNvSpPr>
            <a:spLocks noChangeArrowheads="1"/>
          </p:cNvSpPr>
          <p:nvPr/>
        </p:nvSpPr>
        <p:spPr bwMode="auto">
          <a:xfrm>
            <a:off x="8001000" y="4648200"/>
            <a:ext cx="474663" cy="461963"/>
          </a:xfrm>
          <a:prstGeom prst="rect">
            <a:avLst/>
          </a:prstGeom>
          <a:noFill/>
          <a:ln w="9525">
            <a:noFill/>
            <a:miter lim="800000"/>
            <a:headEnd/>
            <a:tailEnd/>
          </a:ln>
          <a:effectLst/>
        </p:spPr>
        <p:txBody>
          <a:bodyPr wrap="none" lIns="92075" tIns="46038" rIns="92075" bIns="46038">
            <a:spAutoFit/>
          </a:bodyPr>
          <a:lstStyle/>
          <a:p>
            <a:pPr eaLnBrk="0" hangingPunct="0">
              <a:defRPr/>
            </a:pPr>
            <a:r>
              <a:rPr lang="en-US" i="1" dirty="0">
                <a:solidFill>
                  <a:schemeClr val="bg1"/>
                </a:solidFill>
                <a:latin typeface="+mj-lt"/>
              </a:rPr>
              <a:t>1x</a:t>
            </a:r>
          </a:p>
        </p:txBody>
      </p:sp>
      <p:sp>
        <p:nvSpPr>
          <p:cNvPr id="35877" name="Rectangle 37"/>
          <p:cNvSpPr>
            <a:spLocks noChangeArrowheads="1"/>
          </p:cNvSpPr>
          <p:nvPr/>
        </p:nvSpPr>
        <p:spPr bwMode="auto">
          <a:xfrm>
            <a:off x="8001000" y="1447800"/>
            <a:ext cx="785813" cy="461963"/>
          </a:xfrm>
          <a:prstGeom prst="rect">
            <a:avLst/>
          </a:prstGeom>
          <a:noFill/>
          <a:ln w="9525">
            <a:noFill/>
            <a:miter lim="800000"/>
            <a:headEnd/>
            <a:tailEnd/>
          </a:ln>
          <a:effectLst/>
        </p:spPr>
        <p:txBody>
          <a:bodyPr wrap="none" lIns="92075" tIns="46038" rIns="92075" bIns="46038">
            <a:spAutoFit/>
          </a:bodyPr>
          <a:lstStyle/>
          <a:p>
            <a:pPr eaLnBrk="0" hangingPunct="0">
              <a:defRPr/>
            </a:pPr>
            <a:r>
              <a:rPr lang="en-US" i="1" dirty="0">
                <a:solidFill>
                  <a:schemeClr val="bg1"/>
                </a:solidFill>
                <a:latin typeface="+mj-lt"/>
              </a:rPr>
              <a:t>100x</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p:cNvSpPr>
          <p:nvPr>
            <p:ph type="title" idx="4294967295"/>
          </p:nvPr>
        </p:nvSpPr>
        <p:spPr bwMode="auto"/>
        <p:txBody>
          <a:bodyPr wrap="square" tIns="45720" bIns="45720" numCol="1" anchorCtr="0" compatLnSpc="1">
            <a:prstTxWarp prst="textNoShape">
              <a:avLst/>
            </a:prstTxWarp>
          </a:bodyPr>
          <a:lstStyle/>
          <a:p>
            <a:pPr>
              <a:defRPr/>
            </a:pPr>
            <a:r>
              <a:rPr lang="en-US" kern="1200" spc="50" dirty="0">
                <a:solidFill>
                  <a:srgbClr val="FFC000"/>
                </a:solidFill>
              </a:rPr>
              <a:t>ROI Statistics</a:t>
            </a:r>
          </a:p>
        </p:txBody>
      </p:sp>
      <p:sp>
        <p:nvSpPr>
          <p:cNvPr id="24582" name="Rectangle 3"/>
          <p:cNvSpPr>
            <a:spLocks noGrp="1"/>
          </p:cNvSpPr>
          <p:nvPr>
            <p:ph type="body" sz="half" idx="4294967295"/>
          </p:nvPr>
        </p:nvSpPr>
        <p:spPr bwMode="auto">
          <a:xfrm>
            <a:off x="304800" y="1295400"/>
            <a:ext cx="8686800" cy="1828800"/>
          </a:xfrm>
          <a:noFill/>
        </p:spPr>
        <p:txBody>
          <a:bodyPr wrap="square" tIns="45720" rIns="91440" bIns="45720" numCol="1" anchor="t" anchorCtr="0" compatLnSpc="1">
            <a:prstTxWarp prst="textNoShape">
              <a:avLst/>
            </a:prstTxWarp>
          </a:bodyPr>
          <a:lstStyle/>
          <a:p>
            <a:pPr>
              <a:lnSpc>
                <a:spcPct val="80000"/>
              </a:lnSpc>
              <a:buFont typeface="Wingdings 2" pitchFamily="18" charset="2"/>
              <a:buNone/>
            </a:pPr>
            <a:endParaRPr lang="en-US" sz="1600" b="1" smtClean="0"/>
          </a:p>
          <a:p>
            <a:r>
              <a:rPr lang="en-US" sz="2400" b="1" smtClean="0"/>
              <a:t>45%</a:t>
            </a:r>
            <a:r>
              <a:rPr lang="en-US" sz="2000" smtClean="0"/>
              <a:t> of respondents reported an </a:t>
            </a:r>
            <a:r>
              <a:rPr lang="en-US" sz="2400" b="1" smtClean="0"/>
              <a:t>ROI of 300%</a:t>
            </a:r>
            <a:r>
              <a:rPr lang="en-US" sz="2000" smtClean="0"/>
              <a:t> or more from usability</a:t>
            </a:r>
          </a:p>
          <a:p>
            <a:r>
              <a:rPr lang="en-US" sz="2400" b="1" smtClean="0"/>
              <a:t>85%</a:t>
            </a:r>
            <a:r>
              <a:rPr lang="en-US" sz="2000" smtClean="0"/>
              <a:t> of respondents reported an </a:t>
            </a:r>
            <a:r>
              <a:rPr lang="en-US" sz="2400" b="1" smtClean="0"/>
              <a:t>ROI of 100%</a:t>
            </a:r>
            <a:r>
              <a:rPr lang="en-US" sz="2000" smtClean="0"/>
              <a:t> or more from usability</a:t>
            </a:r>
            <a:endParaRPr lang="en-US" sz="1800" smtClean="0"/>
          </a:p>
          <a:p>
            <a:pPr>
              <a:lnSpc>
                <a:spcPct val="80000"/>
              </a:lnSpc>
              <a:buFont typeface="Wingdings 2" pitchFamily="18" charset="2"/>
              <a:buNone/>
            </a:pPr>
            <a:endParaRPr lang="en-US" sz="1600" b="1" smtClean="0"/>
          </a:p>
        </p:txBody>
      </p:sp>
      <p:graphicFrame>
        <p:nvGraphicFramePr>
          <p:cNvPr id="24580" name="Object 4"/>
          <p:cNvGraphicFramePr>
            <a:graphicFrameLocks noGrp="1" noChangeAspect="1"/>
          </p:cNvGraphicFramePr>
          <p:nvPr>
            <p:ph sz="half" idx="4294967295"/>
          </p:nvPr>
        </p:nvGraphicFramePr>
        <p:xfrm>
          <a:off x="1447800" y="2438400"/>
          <a:ext cx="6096000" cy="4133850"/>
        </p:xfrm>
        <a:graphic>
          <a:graphicData uri="http://schemas.openxmlformats.org/presentationml/2006/ole">
            <p:oleObj spid="_x0000_s24580" r:id="rId4" imgW="4450466" imgH="3017782" progId="Excel.Sheet.8">
              <p:embed/>
            </p:oleObj>
          </a:graphicData>
        </a:graphic>
      </p:graphicFrame>
      <p:sp>
        <p:nvSpPr>
          <p:cNvPr id="24583" name="Rectangle 29"/>
          <p:cNvSpPr>
            <a:spLocks noChangeArrowheads="1"/>
          </p:cNvSpPr>
          <p:nvPr/>
        </p:nvSpPr>
        <p:spPr bwMode="auto">
          <a:xfrm>
            <a:off x="1371600" y="6613525"/>
            <a:ext cx="6781800" cy="244475"/>
          </a:xfrm>
          <a:prstGeom prst="rect">
            <a:avLst/>
          </a:prstGeom>
          <a:noFill/>
          <a:ln w="9525">
            <a:noFill/>
            <a:miter lim="800000"/>
            <a:headEnd/>
            <a:tailEnd/>
          </a:ln>
        </p:spPr>
        <p:txBody>
          <a:bodyPr lIns="92075" tIns="46038" rIns="92075" bIns="46038">
            <a:spAutoFit/>
          </a:bodyPr>
          <a:lstStyle/>
          <a:p>
            <a:pPr eaLnBrk="0" hangingPunct="0"/>
            <a:r>
              <a:rPr lang="en-US" sz="1000">
                <a:solidFill>
                  <a:schemeClr val="bg1"/>
                </a:solidFill>
                <a:latin typeface="Arial" charset="0"/>
                <a:cs typeface="Arial" charset="0"/>
              </a:rPr>
              <a:t>Source: Usability and User Experience Survey Report 2007; E-consultancy/Bunnyfoot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4"/>
          <p:cNvPicPr>
            <a:picLocks noChangeAspect="1" noChangeArrowheads="1"/>
          </p:cNvPicPr>
          <p:nvPr/>
        </p:nvPicPr>
        <p:blipFill>
          <a:blip r:embed="rId3"/>
          <a:srcRect l="14000" t="14137" r="16000" b="34804"/>
          <a:stretch>
            <a:fillRect/>
          </a:stretch>
        </p:blipFill>
        <p:spPr bwMode="auto">
          <a:xfrm>
            <a:off x="685800" y="1295400"/>
            <a:ext cx="5334000" cy="53165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29027" name="Text Box 5"/>
          <p:cNvSpPr txBox="1">
            <a:spLocks noChangeArrowheads="1"/>
          </p:cNvSpPr>
          <p:nvPr/>
        </p:nvSpPr>
        <p:spPr bwMode="auto">
          <a:xfrm>
            <a:off x="6391275" y="1476375"/>
            <a:ext cx="2667000" cy="579438"/>
          </a:xfrm>
          <a:prstGeom prst="rect">
            <a:avLst/>
          </a:prstGeom>
          <a:noFill/>
          <a:ln w="9525">
            <a:noFill/>
            <a:miter lim="800000"/>
            <a:headEnd/>
            <a:tailEnd/>
          </a:ln>
        </p:spPr>
        <p:txBody>
          <a:bodyPr>
            <a:spAutoFit/>
          </a:bodyPr>
          <a:lstStyle/>
          <a:p>
            <a:r>
              <a:rPr lang="en-US" sz="1800">
                <a:solidFill>
                  <a:schemeClr val="bg1"/>
                </a:solidFill>
                <a:latin typeface="Arial" charset="0"/>
              </a:rPr>
              <a:t>10% Look </a:t>
            </a:r>
          </a:p>
          <a:p>
            <a:r>
              <a:rPr lang="en-US" sz="1400">
                <a:solidFill>
                  <a:schemeClr val="bg1"/>
                </a:solidFill>
                <a:latin typeface="Arial" charset="0"/>
              </a:rPr>
              <a:t>(visuals, layout, colors, etc.)</a:t>
            </a:r>
          </a:p>
        </p:txBody>
      </p:sp>
      <p:sp>
        <p:nvSpPr>
          <p:cNvPr id="129028" name="AutoShape 6"/>
          <p:cNvSpPr>
            <a:spLocks/>
          </p:cNvSpPr>
          <p:nvPr/>
        </p:nvSpPr>
        <p:spPr bwMode="auto">
          <a:xfrm rot="10800000">
            <a:off x="6096000" y="3048000"/>
            <a:ext cx="381000" cy="3276600"/>
          </a:xfrm>
          <a:prstGeom prst="leftBrace">
            <a:avLst>
              <a:gd name="adj1" fmla="val 71667"/>
              <a:gd name="adj2" fmla="val 50000"/>
            </a:avLst>
          </a:prstGeom>
          <a:noFill/>
          <a:ln w="31750">
            <a:solidFill>
              <a:srgbClr val="FF0000"/>
            </a:solidFill>
            <a:round/>
            <a:headEnd/>
            <a:tailEnd/>
          </a:ln>
        </p:spPr>
        <p:txBody>
          <a:bodyPr wrap="none" anchor="ctr"/>
          <a:lstStyle/>
          <a:p>
            <a:endParaRPr lang="en-US"/>
          </a:p>
        </p:txBody>
      </p:sp>
      <p:sp>
        <p:nvSpPr>
          <p:cNvPr id="129029" name="Line 9"/>
          <p:cNvSpPr>
            <a:spLocks noChangeShapeType="1"/>
          </p:cNvSpPr>
          <p:nvPr/>
        </p:nvSpPr>
        <p:spPr bwMode="auto">
          <a:xfrm flipH="1">
            <a:off x="2819400" y="1447800"/>
            <a:ext cx="3200400" cy="0"/>
          </a:xfrm>
          <a:prstGeom prst="line">
            <a:avLst/>
          </a:prstGeom>
          <a:noFill/>
          <a:ln w="31750">
            <a:solidFill>
              <a:srgbClr val="FF0000"/>
            </a:solidFill>
            <a:prstDash val="dash"/>
            <a:round/>
            <a:headEnd/>
            <a:tailEnd/>
          </a:ln>
        </p:spPr>
        <p:txBody>
          <a:bodyPr wrap="none" anchor="ctr"/>
          <a:lstStyle/>
          <a:p>
            <a:endParaRPr lang="en-US"/>
          </a:p>
        </p:txBody>
      </p:sp>
      <p:sp>
        <p:nvSpPr>
          <p:cNvPr id="129030" name="Line 10"/>
          <p:cNvSpPr>
            <a:spLocks noChangeShapeType="1"/>
          </p:cNvSpPr>
          <p:nvPr/>
        </p:nvSpPr>
        <p:spPr bwMode="auto">
          <a:xfrm flipH="1">
            <a:off x="4267200" y="1905000"/>
            <a:ext cx="1752600" cy="0"/>
          </a:xfrm>
          <a:prstGeom prst="line">
            <a:avLst/>
          </a:prstGeom>
          <a:noFill/>
          <a:ln w="31750">
            <a:solidFill>
              <a:srgbClr val="FF0000"/>
            </a:solidFill>
            <a:prstDash val="dash"/>
            <a:round/>
            <a:headEnd/>
            <a:tailEnd/>
          </a:ln>
        </p:spPr>
        <p:txBody>
          <a:bodyPr wrap="none" anchor="ctr"/>
          <a:lstStyle/>
          <a:p>
            <a:endParaRPr lang="en-US"/>
          </a:p>
        </p:txBody>
      </p:sp>
      <p:sp>
        <p:nvSpPr>
          <p:cNvPr id="129031" name="Line 11"/>
          <p:cNvSpPr>
            <a:spLocks noChangeShapeType="1"/>
          </p:cNvSpPr>
          <p:nvPr/>
        </p:nvSpPr>
        <p:spPr bwMode="auto">
          <a:xfrm flipH="1">
            <a:off x="2895600" y="6324600"/>
            <a:ext cx="3124200" cy="0"/>
          </a:xfrm>
          <a:prstGeom prst="line">
            <a:avLst/>
          </a:prstGeom>
          <a:noFill/>
          <a:ln w="31750">
            <a:solidFill>
              <a:srgbClr val="FF0000"/>
            </a:solidFill>
            <a:prstDash val="dash"/>
            <a:round/>
            <a:headEnd/>
            <a:tailEnd/>
          </a:ln>
        </p:spPr>
        <p:txBody>
          <a:bodyPr wrap="none" anchor="ctr"/>
          <a:lstStyle/>
          <a:p>
            <a:endParaRPr lang="en-US"/>
          </a:p>
        </p:txBody>
      </p:sp>
      <p:sp>
        <p:nvSpPr>
          <p:cNvPr id="129032" name="Line 21"/>
          <p:cNvSpPr>
            <a:spLocks noChangeShapeType="1"/>
          </p:cNvSpPr>
          <p:nvPr/>
        </p:nvSpPr>
        <p:spPr bwMode="auto">
          <a:xfrm flipH="1">
            <a:off x="4495800" y="3048000"/>
            <a:ext cx="1524000" cy="0"/>
          </a:xfrm>
          <a:prstGeom prst="line">
            <a:avLst/>
          </a:prstGeom>
          <a:noFill/>
          <a:ln w="31750">
            <a:solidFill>
              <a:srgbClr val="FF0000"/>
            </a:solidFill>
            <a:prstDash val="dash"/>
            <a:round/>
            <a:headEnd/>
            <a:tailEnd/>
          </a:ln>
        </p:spPr>
        <p:txBody>
          <a:bodyPr wrap="none" anchor="ctr"/>
          <a:lstStyle/>
          <a:p>
            <a:endParaRPr lang="en-US"/>
          </a:p>
        </p:txBody>
      </p:sp>
      <p:sp>
        <p:nvSpPr>
          <p:cNvPr id="129033" name="Text Box 23"/>
          <p:cNvSpPr txBox="1">
            <a:spLocks noChangeArrowheads="1"/>
          </p:cNvSpPr>
          <p:nvPr/>
        </p:nvSpPr>
        <p:spPr bwMode="auto">
          <a:xfrm>
            <a:off x="6400800" y="2276475"/>
            <a:ext cx="2743200" cy="579438"/>
          </a:xfrm>
          <a:prstGeom prst="rect">
            <a:avLst/>
          </a:prstGeom>
          <a:noFill/>
          <a:ln w="9525">
            <a:noFill/>
            <a:miter lim="800000"/>
            <a:headEnd/>
            <a:tailEnd/>
          </a:ln>
        </p:spPr>
        <p:txBody>
          <a:bodyPr>
            <a:spAutoFit/>
          </a:bodyPr>
          <a:lstStyle/>
          <a:p>
            <a:r>
              <a:rPr lang="en-US" sz="1800">
                <a:solidFill>
                  <a:schemeClr val="bg1"/>
                </a:solidFill>
                <a:latin typeface="Arial" charset="0"/>
              </a:rPr>
              <a:t>30% Feel</a:t>
            </a:r>
          </a:p>
          <a:p>
            <a:r>
              <a:rPr lang="en-US" sz="1400">
                <a:solidFill>
                  <a:schemeClr val="bg1"/>
                </a:solidFill>
                <a:latin typeface="Arial" charset="0"/>
              </a:rPr>
              <a:t>(menus, buttons, controls, etc.)</a:t>
            </a:r>
          </a:p>
        </p:txBody>
      </p:sp>
      <p:sp>
        <p:nvSpPr>
          <p:cNvPr id="129034" name="AutoShape 25"/>
          <p:cNvSpPr>
            <a:spLocks/>
          </p:cNvSpPr>
          <p:nvPr/>
        </p:nvSpPr>
        <p:spPr bwMode="auto">
          <a:xfrm rot="10800000">
            <a:off x="6096000" y="1905000"/>
            <a:ext cx="304800" cy="1143000"/>
          </a:xfrm>
          <a:prstGeom prst="leftBrace">
            <a:avLst>
              <a:gd name="adj1" fmla="val 31250"/>
              <a:gd name="adj2" fmla="val 49995"/>
            </a:avLst>
          </a:prstGeom>
          <a:noFill/>
          <a:ln w="31750">
            <a:solidFill>
              <a:srgbClr val="FF0000"/>
            </a:solidFill>
            <a:round/>
            <a:headEnd/>
            <a:tailEnd/>
          </a:ln>
        </p:spPr>
        <p:txBody>
          <a:bodyPr wrap="none" anchor="ctr"/>
          <a:lstStyle/>
          <a:p>
            <a:endParaRPr lang="en-US"/>
          </a:p>
        </p:txBody>
      </p:sp>
      <p:sp>
        <p:nvSpPr>
          <p:cNvPr id="129035" name="AutoShape 26"/>
          <p:cNvSpPr>
            <a:spLocks/>
          </p:cNvSpPr>
          <p:nvPr/>
        </p:nvSpPr>
        <p:spPr bwMode="auto">
          <a:xfrm rot="10800000">
            <a:off x="6096000" y="1447800"/>
            <a:ext cx="304800" cy="457200"/>
          </a:xfrm>
          <a:prstGeom prst="leftBrace">
            <a:avLst>
              <a:gd name="adj1" fmla="val 12500"/>
              <a:gd name="adj2" fmla="val 49995"/>
            </a:avLst>
          </a:prstGeom>
          <a:noFill/>
          <a:ln w="31750">
            <a:solidFill>
              <a:srgbClr val="FF0000"/>
            </a:solidFill>
            <a:round/>
            <a:headEnd/>
            <a:tailEnd/>
          </a:ln>
        </p:spPr>
        <p:txBody>
          <a:bodyPr wrap="none" anchor="ctr"/>
          <a:lstStyle/>
          <a:p>
            <a:endParaRPr lang="en-US"/>
          </a:p>
        </p:txBody>
      </p:sp>
      <p:sp>
        <p:nvSpPr>
          <p:cNvPr id="129036" name="Text Box 27"/>
          <p:cNvSpPr txBox="1">
            <a:spLocks noChangeArrowheads="1"/>
          </p:cNvSpPr>
          <p:nvPr/>
        </p:nvSpPr>
        <p:spPr bwMode="auto">
          <a:xfrm>
            <a:off x="6477000" y="4495800"/>
            <a:ext cx="2667000" cy="792163"/>
          </a:xfrm>
          <a:prstGeom prst="rect">
            <a:avLst/>
          </a:prstGeom>
          <a:noFill/>
          <a:ln w="9525">
            <a:noFill/>
            <a:miter lim="800000"/>
            <a:headEnd/>
            <a:tailEnd/>
          </a:ln>
        </p:spPr>
        <p:txBody>
          <a:bodyPr>
            <a:spAutoFit/>
          </a:bodyPr>
          <a:lstStyle/>
          <a:p>
            <a:r>
              <a:rPr lang="en-US" sz="1800">
                <a:solidFill>
                  <a:schemeClr val="bg1"/>
                </a:solidFill>
                <a:latin typeface="Arial" charset="0"/>
              </a:rPr>
              <a:t>60% User Task Goals</a:t>
            </a:r>
          </a:p>
          <a:p>
            <a:r>
              <a:rPr lang="en-US" sz="1400">
                <a:solidFill>
                  <a:schemeClr val="bg1"/>
                </a:solidFill>
                <a:latin typeface="Arial" charset="0"/>
              </a:rPr>
              <a:t>(workflow, navigation, objects and relationships, etc.)</a:t>
            </a:r>
          </a:p>
        </p:txBody>
      </p:sp>
      <p:sp>
        <p:nvSpPr>
          <p:cNvPr id="129037" name="Rectangle 29"/>
          <p:cNvSpPr>
            <a:spLocks noChangeArrowheads="1"/>
          </p:cNvSpPr>
          <p:nvPr/>
        </p:nvSpPr>
        <p:spPr bwMode="auto">
          <a:xfrm>
            <a:off x="685800" y="6613525"/>
            <a:ext cx="5299075" cy="247650"/>
          </a:xfrm>
          <a:prstGeom prst="rect">
            <a:avLst/>
          </a:prstGeom>
          <a:noFill/>
          <a:ln w="9525">
            <a:noFill/>
            <a:miter lim="800000"/>
            <a:headEnd/>
            <a:tailEnd/>
          </a:ln>
        </p:spPr>
        <p:txBody>
          <a:bodyPr wrap="none" lIns="92075" tIns="46038" rIns="92075" bIns="46038">
            <a:spAutoFit/>
          </a:bodyPr>
          <a:lstStyle/>
          <a:p>
            <a:pPr eaLnBrk="0" hangingPunct="0"/>
            <a:r>
              <a:rPr lang="en-US" sz="1000">
                <a:solidFill>
                  <a:schemeClr val="bg1"/>
                </a:solidFill>
                <a:latin typeface="Arial" charset="0"/>
                <a:cs typeface="Arial" charset="0"/>
              </a:rPr>
              <a:t>Adapted from “Common User Access Guide to User Interface Design”, copyright 1991 IBM</a:t>
            </a:r>
          </a:p>
        </p:txBody>
      </p:sp>
      <p:sp>
        <p:nvSpPr>
          <p:cNvPr id="15" name="Rectangle 2"/>
          <p:cNvSpPr txBox="1">
            <a:spLocks noChangeArrowheads="1"/>
          </p:cNvSpPr>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50" normalizeH="0" baseline="0" noProof="0" dirty="0" smtClean="0">
                <a:ln>
                  <a:noFill/>
                </a:ln>
                <a:solidFill>
                  <a:srgbClr val="FFC000"/>
                </a:solidFill>
                <a:effectLst/>
                <a:uLnTx/>
                <a:uFillTx/>
                <a:latin typeface="+mj-lt"/>
                <a:ea typeface="+mj-ea"/>
                <a:cs typeface="+mj-cs"/>
              </a:rPr>
              <a:t>The Usability Iceberg</a:t>
            </a:r>
            <a:endParaRPr kumimoji="0" lang="en-US" sz="4500" b="1" i="0" u="none" strike="noStrike" kern="1200" cap="none" spc="50" normalizeH="0" baseline="0" noProof="0" dirty="0">
              <a:ln>
                <a:noFill/>
              </a:ln>
              <a:solidFill>
                <a:srgbClr val="FFC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a:defRPr/>
            </a:pPr>
            <a:r>
              <a:rPr lang="en-US" kern="1200" spc="50" dirty="0" err="1">
                <a:solidFill>
                  <a:srgbClr val="FFC000"/>
                </a:solidFill>
              </a:rPr>
              <a:t>TechSmith</a:t>
            </a:r>
            <a:r>
              <a:rPr lang="en-US" kern="1200" spc="50" dirty="0">
                <a:solidFill>
                  <a:srgbClr val="FFC000"/>
                </a:solidFill>
              </a:rPr>
              <a:t> - </a:t>
            </a:r>
            <a:r>
              <a:rPr lang="en-US" kern="1200" spc="50" dirty="0" err="1">
                <a:solidFill>
                  <a:srgbClr val="FFC000"/>
                </a:solidFill>
              </a:rPr>
              <a:t>SnagIt</a:t>
            </a:r>
            <a:r>
              <a:rPr lang="en-US" kern="1200" spc="50" dirty="0">
                <a:solidFill>
                  <a:srgbClr val="FFC000"/>
                </a:solidFill>
              </a:rPr>
              <a:t> 8.0</a:t>
            </a:r>
          </a:p>
        </p:txBody>
      </p:sp>
      <p:sp>
        <p:nvSpPr>
          <p:cNvPr id="3" name="Text Placeholder 2"/>
          <p:cNvSpPr>
            <a:spLocks noGrp="1"/>
          </p:cNvSpPr>
          <p:nvPr>
            <p:ph type="body" idx="4294967295"/>
          </p:nvPr>
        </p:nvSpPr>
        <p:spPr>
          <a:xfrm>
            <a:off x="457200" y="1600200"/>
            <a:ext cx="4648200" cy="4876800"/>
          </a:xfrm>
        </p:spPr>
        <p:txBody>
          <a:bodyPr>
            <a:normAutofit fontScale="85000" lnSpcReduction="20000"/>
          </a:bodyPr>
          <a:lstStyle/>
          <a:p>
            <a:pPr>
              <a:defRPr/>
            </a:pPr>
            <a:r>
              <a:rPr lang="en-US" kern="1200" dirty="0">
                <a:latin typeface="+mj-lt"/>
              </a:rPr>
              <a:t>Challenge</a:t>
            </a:r>
          </a:p>
          <a:p>
            <a:pPr lvl="1">
              <a:defRPr/>
            </a:pPr>
            <a:r>
              <a:rPr lang="en-US" kern="1200" dirty="0">
                <a:latin typeface="+mj-lt"/>
                <a:ea typeface="+mn-ea"/>
                <a:cs typeface="+mn-cs"/>
              </a:rPr>
              <a:t>Flat sales</a:t>
            </a:r>
          </a:p>
          <a:p>
            <a:pPr lvl="1">
              <a:defRPr/>
            </a:pPr>
            <a:r>
              <a:rPr lang="en-US" kern="1200" dirty="0">
                <a:latin typeface="+mj-lt"/>
                <a:ea typeface="+mn-ea"/>
                <a:cs typeface="+mn-cs"/>
              </a:rPr>
              <a:t>Hidden value </a:t>
            </a:r>
            <a:br>
              <a:rPr lang="en-US" kern="1200" dirty="0">
                <a:latin typeface="+mj-lt"/>
                <a:ea typeface="+mn-ea"/>
                <a:cs typeface="+mn-cs"/>
              </a:rPr>
            </a:br>
            <a:r>
              <a:rPr lang="en-US" kern="1200" dirty="0">
                <a:latin typeface="+mj-lt"/>
                <a:ea typeface="+mn-ea"/>
                <a:cs typeface="+mn-cs"/>
              </a:rPr>
              <a:t>proposition</a:t>
            </a:r>
          </a:p>
          <a:p>
            <a:pPr lvl="1">
              <a:defRPr/>
            </a:pPr>
            <a:r>
              <a:rPr lang="en-US" kern="1200" dirty="0">
                <a:latin typeface="+mj-lt"/>
                <a:ea typeface="+mn-ea"/>
                <a:cs typeface="+mn-cs"/>
              </a:rPr>
              <a:t>Feature fatigue</a:t>
            </a:r>
          </a:p>
          <a:p>
            <a:pPr>
              <a:defRPr/>
            </a:pPr>
            <a:r>
              <a:rPr lang="en-US" kern="1200" dirty="0">
                <a:latin typeface="+mj-lt"/>
              </a:rPr>
              <a:t>Process</a:t>
            </a:r>
          </a:p>
          <a:p>
            <a:pPr lvl="1">
              <a:defRPr/>
            </a:pPr>
            <a:r>
              <a:rPr lang="en-US" kern="1200" dirty="0">
                <a:latin typeface="+mj-lt"/>
                <a:ea typeface="+mn-ea"/>
                <a:cs typeface="+mn-cs"/>
              </a:rPr>
              <a:t>Identify goals</a:t>
            </a:r>
          </a:p>
          <a:p>
            <a:pPr lvl="1">
              <a:defRPr/>
            </a:pPr>
            <a:r>
              <a:rPr lang="en-US" kern="1200" dirty="0">
                <a:latin typeface="+mj-lt"/>
                <a:ea typeface="+mn-ea"/>
                <a:cs typeface="+mn-cs"/>
              </a:rPr>
              <a:t>Brainstorming</a:t>
            </a:r>
          </a:p>
          <a:p>
            <a:pPr lvl="1">
              <a:defRPr/>
            </a:pPr>
            <a:r>
              <a:rPr lang="en-US" kern="1200" dirty="0">
                <a:latin typeface="+mj-lt"/>
                <a:ea typeface="+mn-ea"/>
                <a:cs typeface="+mn-cs"/>
              </a:rPr>
              <a:t>Design mockups</a:t>
            </a:r>
          </a:p>
          <a:p>
            <a:pPr lvl="1">
              <a:defRPr/>
            </a:pPr>
            <a:r>
              <a:rPr lang="en-US" kern="1200" dirty="0">
                <a:latin typeface="+mj-lt"/>
                <a:ea typeface="+mn-ea"/>
                <a:cs typeface="+mn-cs"/>
              </a:rPr>
              <a:t>Prioritize</a:t>
            </a:r>
          </a:p>
          <a:p>
            <a:pPr lvl="1">
              <a:defRPr/>
            </a:pPr>
            <a:r>
              <a:rPr lang="en-US" kern="1200" dirty="0">
                <a:latin typeface="+mj-lt"/>
                <a:ea typeface="+mn-ea"/>
                <a:cs typeface="+mn-cs"/>
              </a:rPr>
              <a:t>Prototyping</a:t>
            </a:r>
          </a:p>
          <a:p>
            <a:pPr lvl="1">
              <a:defRPr/>
            </a:pPr>
            <a:r>
              <a:rPr lang="en-US" kern="1200" dirty="0">
                <a:latin typeface="+mj-lt"/>
                <a:ea typeface="+mn-ea"/>
                <a:cs typeface="+mn-cs"/>
              </a:rPr>
              <a:t>Iterative user experience testing</a:t>
            </a:r>
          </a:p>
        </p:txBody>
      </p:sp>
      <p:pic>
        <p:nvPicPr>
          <p:cNvPr id="4" name="Picture 6"/>
          <p:cNvPicPr>
            <a:picLocks noChangeAspect="1" noChangeArrowheads="1"/>
          </p:cNvPicPr>
          <p:nvPr/>
        </p:nvPicPr>
        <p:blipFill>
          <a:blip r:embed="rId3">
            <a:duotone>
              <a:schemeClr val="accent1">
                <a:shade val="45000"/>
                <a:satMod val="135000"/>
              </a:schemeClr>
              <a:prstClr val="white"/>
            </a:duotone>
          </a:blip>
          <a:srcRect/>
          <a:stretch>
            <a:fillRect/>
          </a:stretch>
        </p:blipFill>
        <p:spPr bwMode="auto">
          <a:xfrm>
            <a:off x="3886200" y="1600200"/>
            <a:ext cx="4991100" cy="35718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dule">
  <a:themeElements>
    <a:clrScheme name="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Module">
      <a:majorFont>
        <a:latin typeface="Arial Unicode MS"/>
        <a:ea typeface="Arial Unicode MS"/>
        <a:cs typeface="Arial Unicode MS"/>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Module">
  <a:themeElements>
    <a:clrScheme name="1_Module 1">
      <a:dk1>
        <a:srgbClr val="5A6378"/>
      </a:dk1>
      <a:lt1>
        <a:srgbClr val="FFFFFF"/>
      </a:lt1>
      <a:dk2>
        <a:srgbClr val="000000"/>
      </a:dk2>
      <a:lt2>
        <a:srgbClr val="D4D4D6"/>
      </a:lt2>
      <a:accent1>
        <a:srgbClr val="F0AD00"/>
      </a:accent1>
      <a:accent2>
        <a:srgbClr val="60B5CC"/>
      </a:accent2>
      <a:accent3>
        <a:srgbClr val="AAAAAA"/>
      </a:accent3>
      <a:accent4>
        <a:srgbClr val="DADADA"/>
      </a:accent4>
      <a:accent5>
        <a:srgbClr val="F6D3AA"/>
      </a:accent5>
      <a:accent6>
        <a:srgbClr val="56A4B9"/>
      </a:accent6>
      <a:hlink>
        <a:srgbClr val="168BBA"/>
      </a:hlink>
      <a:folHlink>
        <a:srgbClr val="680000"/>
      </a:folHlink>
    </a:clrScheme>
    <a:fontScheme name="1_Module">
      <a:majorFont>
        <a:latin typeface="Arial Unicode MS"/>
        <a:ea typeface="Arial Unicode MS"/>
        <a:cs typeface="Arial Unicode MS"/>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odule 1">
        <a:dk1>
          <a:srgbClr val="5A6378"/>
        </a:dk1>
        <a:lt1>
          <a:srgbClr val="FFFFFF"/>
        </a:lt1>
        <a:dk2>
          <a:srgbClr val="000000"/>
        </a:dk2>
        <a:lt2>
          <a:srgbClr val="D4D4D6"/>
        </a:lt2>
        <a:accent1>
          <a:srgbClr val="F0AD00"/>
        </a:accent1>
        <a:accent2>
          <a:srgbClr val="60B5CC"/>
        </a:accent2>
        <a:accent3>
          <a:srgbClr val="AAAAAA"/>
        </a:accent3>
        <a:accent4>
          <a:srgbClr val="DADADA"/>
        </a:accent4>
        <a:accent5>
          <a:srgbClr val="F6D3AA"/>
        </a:accent5>
        <a:accent6>
          <a:srgbClr val="56A4B9"/>
        </a:accent6>
        <a:hlink>
          <a:srgbClr val="168BBA"/>
        </a:hlink>
        <a:folHlink>
          <a:srgbClr val="6800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Module">
  <a:themeElements>
    <a:clrScheme name="2_Module 1">
      <a:dk1>
        <a:srgbClr val="5A6378"/>
      </a:dk1>
      <a:lt1>
        <a:srgbClr val="FFFFFF"/>
      </a:lt1>
      <a:dk2>
        <a:srgbClr val="000000"/>
      </a:dk2>
      <a:lt2>
        <a:srgbClr val="D4D4D6"/>
      </a:lt2>
      <a:accent1>
        <a:srgbClr val="F0AD00"/>
      </a:accent1>
      <a:accent2>
        <a:srgbClr val="60B5CC"/>
      </a:accent2>
      <a:accent3>
        <a:srgbClr val="AAAAAA"/>
      </a:accent3>
      <a:accent4>
        <a:srgbClr val="DADADA"/>
      </a:accent4>
      <a:accent5>
        <a:srgbClr val="F6D3AA"/>
      </a:accent5>
      <a:accent6>
        <a:srgbClr val="56A4B9"/>
      </a:accent6>
      <a:hlink>
        <a:srgbClr val="168BBA"/>
      </a:hlink>
      <a:folHlink>
        <a:srgbClr val="680000"/>
      </a:folHlink>
    </a:clrScheme>
    <a:fontScheme name="2_Module">
      <a:majorFont>
        <a:latin typeface="Arial Unicode MS"/>
        <a:ea typeface="Arial Unicode MS"/>
        <a:cs typeface="Arial Unicode MS"/>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Module 1">
        <a:dk1>
          <a:srgbClr val="5A6378"/>
        </a:dk1>
        <a:lt1>
          <a:srgbClr val="FFFFFF"/>
        </a:lt1>
        <a:dk2>
          <a:srgbClr val="000000"/>
        </a:dk2>
        <a:lt2>
          <a:srgbClr val="D4D4D6"/>
        </a:lt2>
        <a:accent1>
          <a:srgbClr val="F0AD00"/>
        </a:accent1>
        <a:accent2>
          <a:srgbClr val="60B5CC"/>
        </a:accent2>
        <a:accent3>
          <a:srgbClr val="AAAAAA"/>
        </a:accent3>
        <a:accent4>
          <a:srgbClr val="DADADA"/>
        </a:accent4>
        <a:accent5>
          <a:srgbClr val="F6D3AA"/>
        </a:accent5>
        <a:accent6>
          <a:srgbClr val="56A4B9"/>
        </a:accent6>
        <a:hlink>
          <a:srgbClr val="168BBA"/>
        </a:hlink>
        <a:folHlink>
          <a:srgbClr val="6800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Module">
  <a:themeElements>
    <a:clrScheme name="3_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3_Module">
      <a:majorFont>
        <a:latin typeface="Arial Unicode MS"/>
        <a:ea typeface="Arial Unicode MS"/>
        <a:cs typeface="Arial Unicode MS"/>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Module">
  <a:themeElements>
    <a:clrScheme name="4_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4_Module">
      <a:majorFont>
        <a:latin typeface="Arial Unicode MS"/>
        <a:ea typeface="Arial Unicode MS"/>
        <a:cs typeface="Arial Unicode MS"/>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Module">
  <a:themeElements>
    <a:clrScheme name="5_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5_Module">
      <a:majorFont>
        <a:latin typeface="Arial Unicode MS"/>
        <a:ea typeface="Arial Unicode MS"/>
        <a:cs typeface="Arial Unicode MS"/>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6_Module">
  <a:themeElements>
    <a:clrScheme name="6_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6_Module">
      <a:majorFont>
        <a:latin typeface="Arial Unicode MS"/>
        <a:ea typeface="Arial Unicode MS"/>
        <a:cs typeface="Arial Unicode MS"/>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Module">
  <a:themeElements>
    <a:clrScheme name="7_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7_Module">
      <a:majorFont>
        <a:latin typeface="Arial Unicode MS"/>
        <a:ea typeface="Arial Unicode MS"/>
        <a:cs typeface="Arial Unicode MS"/>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Module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52</TotalTime>
  <Words>2520</Words>
  <Application>Microsoft Office PowerPoint</Application>
  <PresentationFormat>On-screen Show (4:3)</PresentationFormat>
  <Paragraphs>441</Paragraphs>
  <Slides>39</Slides>
  <Notes>39</Notes>
  <HiddenSlides>0</HiddenSlides>
  <MMClips>2</MMClips>
  <ScaleCrop>false</ScaleCrop>
  <HeadingPairs>
    <vt:vector size="6" baseType="variant">
      <vt:variant>
        <vt:lpstr>Theme</vt:lpstr>
      </vt:variant>
      <vt:variant>
        <vt:i4>9</vt:i4>
      </vt:variant>
      <vt:variant>
        <vt:lpstr>Embedded OLE Servers</vt:lpstr>
      </vt:variant>
      <vt:variant>
        <vt:i4>2</vt:i4>
      </vt:variant>
      <vt:variant>
        <vt:lpstr>Slide Titles</vt:lpstr>
      </vt:variant>
      <vt:variant>
        <vt:i4>39</vt:i4>
      </vt:variant>
    </vt:vector>
  </HeadingPairs>
  <TitlesOfParts>
    <vt:vector size="50" baseType="lpstr">
      <vt:lpstr>Module</vt:lpstr>
      <vt:lpstr>1_Custom Design</vt:lpstr>
      <vt:lpstr>1_Module</vt:lpstr>
      <vt:lpstr>2_Module</vt:lpstr>
      <vt:lpstr>3_Module</vt:lpstr>
      <vt:lpstr>4_Module</vt:lpstr>
      <vt:lpstr>5_Module</vt:lpstr>
      <vt:lpstr>6_Module</vt:lpstr>
      <vt:lpstr>7_Module</vt:lpstr>
      <vt:lpstr>Microsoft Office Excel 97-2003 Worksheet</vt:lpstr>
      <vt:lpstr>Worksheet</vt:lpstr>
      <vt:lpstr>It’s Just Easier</vt:lpstr>
      <vt:lpstr>It’s Just Easier</vt:lpstr>
      <vt:lpstr>Slide 3</vt:lpstr>
      <vt:lpstr>Slide 4</vt:lpstr>
      <vt:lpstr>Slide 5</vt:lpstr>
      <vt:lpstr>Reduce Development Costs</vt:lpstr>
      <vt:lpstr>ROI Statistics</vt:lpstr>
      <vt:lpstr>Slide 8</vt:lpstr>
      <vt:lpstr>TechSmith - SnagIt 8.0</vt:lpstr>
      <vt:lpstr>Business Goals in Design Process</vt:lpstr>
      <vt:lpstr>Goals for Initial User Experience</vt:lpstr>
      <vt:lpstr>SnagIt 8.0 Round 2</vt:lpstr>
      <vt:lpstr>SnagIt 8.0 Round 3</vt:lpstr>
      <vt:lpstr>SnagIt Results – Single User Sales</vt:lpstr>
      <vt:lpstr>Why Morae</vt:lpstr>
      <vt:lpstr>Slide 16</vt:lpstr>
      <vt:lpstr>Slide 17</vt:lpstr>
      <vt:lpstr>Slide 18</vt:lpstr>
      <vt:lpstr>Slide 19</vt:lpstr>
      <vt:lpstr>Slide 20</vt:lpstr>
      <vt:lpstr>Slide 21</vt:lpstr>
      <vt:lpstr>Slide 22</vt:lpstr>
      <vt:lpstr>Slide 23</vt:lpstr>
      <vt:lpstr>ROI Statistics</vt:lpstr>
      <vt:lpstr>Slide 25</vt:lpstr>
      <vt:lpstr>Slide 26</vt:lpstr>
      <vt:lpstr>Slide 27</vt:lpstr>
      <vt:lpstr>About Avenue A | Razorfish</vt:lpstr>
      <vt:lpstr>Morae Benefits and Case Studies</vt:lpstr>
      <vt:lpstr>Morae Benefits and Case Studies</vt:lpstr>
      <vt:lpstr>Morae Benefits and Case Studies</vt:lpstr>
      <vt:lpstr>Morae Benefits and Case Studies</vt:lpstr>
      <vt:lpstr>Morae Benefits and Case Studies</vt:lpstr>
      <vt:lpstr>Morae Benefits and Case Studies</vt:lpstr>
      <vt:lpstr>Morae Benefits and Case Studies</vt:lpstr>
      <vt:lpstr>Morae Benefits and Case Studies</vt:lpstr>
      <vt:lpstr>Morae Benefits and Case Studies</vt:lpstr>
      <vt:lpstr>Morae Benefits and Case Studies</vt:lpstr>
      <vt:lpstr>Morae Benefits and Case Studies</vt:lpstr>
    </vt:vector>
  </TitlesOfParts>
  <Company>TechSmith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Company X Usability</dc:title>
  <dc:creator>Wright, Casey</dc:creator>
  <cp:lastModifiedBy>Lovellette, Shane</cp:lastModifiedBy>
  <cp:revision>381</cp:revision>
  <dcterms:created xsi:type="dcterms:W3CDTF">2007-09-21T19:12:10Z</dcterms:created>
  <dcterms:modified xsi:type="dcterms:W3CDTF">2007-09-26T17:28:21Z</dcterms:modified>
</cp:coreProperties>
</file>